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9"/>
  </p:notesMasterIdLst>
  <p:sldIdLst>
    <p:sldId id="290" r:id="rId2"/>
    <p:sldId id="374" r:id="rId3"/>
    <p:sldId id="324" r:id="rId4"/>
    <p:sldId id="360" r:id="rId5"/>
    <p:sldId id="361" r:id="rId6"/>
    <p:sldId id="359" r:id="rId7"/>
    <p:sldId id="362" r:id="rId8"/>
    <p:sldId id="363" r:id="rId9"/>
    <p:sldId id="376" r:id="rId10"/>
    <p:sldId id="364" r:id="rId11"/>
    <p:sldId id="366" r:id="rId12"/>
    <p:sldId id="326" r:id="rId13"/>
    <p:sldId id="365" r:id="rId14"/>
    <p:sldId id="367" r:id="rId15"/>
    <p:sldId id="370" r:id="rId16"/>
    <p:sldId id="369" r:id="rId17"/>
    <p:sldId id="3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4CD"/>
    <a:srgbClr val="CD5555"/>
    <a:srgbClr val="FFE699"/>
    <a:srgbClr val="BFBFBF"/>
    <a:srgbClr val="A5A5A5"/>
    <a:srgbClr val="E5928E"/>
    <a:srgbClr val="5693C9"/>
    <a:srgbClr val="FFFFFF"/>
    <a:srgbClr val="FC8D62"/>
    <a:srgbClr val="66C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2597" autoAdjust="0"/>
  </p:normalViewPr>
  <p:slideViewPr>
    <p:cSldViewPr snapToGrid="0">
      <p:cViewPr varScale="1">
        <p:scale>
          <a:sx n="114" d="100"/>
          <a:sy n="114" d="100"/>
        </p:scale>
        <p:origin x="1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ti Bhatia" userId="fa245aa6-7da2-4076-8b9b-eeef1ddbd551" providerId="ADAL" clId="{5C644621-1943-4AA5-AA73-5F60571FA8B7}"/>
  </pc:docChgLst>
  <pc:docChgLst>
    <pc:chgData name="Kriti Bhatia" userId="fa245aa6-7da2-4076-8b9b-eeef1ddbd551" providerId="ADAL" clId="{A9F8D97F-17D5-41D4-9B15-A24801B820A0}"/>
    <pc:docChg chg="modSld">
      <pc:chgData name="Kriti Bhatia" userId="fa245aa6-7da2-4076-8b9b-eeef1ddbd551" providerId="ADAL" clId="{A9F8D97F-17D5-41D4-9B15-A24801B820A0}" dt="2023-08-08T14:27:01.486" v="3" actId="20577"/>
      <pc:docMkLst>
        <pc:docMk/>
      </pc:docMkLst>
      <pc:sldChg chg="modSp modAnim">
        <pc:chgData name="Kriti Bhatia" userId="fa245aa6-7da2-4076-8b9b-eeef1ddbd551" providerId="ADAL" clId="{A9F8D97F-17D5-41D4-9B15-A24801B820A0}" dt="2023-08-08T14:27:01.486" v="3" actId="20577"/>
        <pc:sldMkLst>
          <pc:docMk/>
          <pc:sldMk cId="1161785738" sldId="367"/>
        </pc:sldMkLst>
        <pc:spChg chg="mod">
          <ac:chgData name="Kriti Bhatia" userId="fa245aa6-7da2-4076-8b9b-eeef1ddbd551" providerId="ADAL" clId="{A9F8D97F-17D5-41D4-9B15-A24801B820A0}" dt="2023-08-08T14:27:01.486" v="3" actId="20577"/>
          <ac:spMkLst>
            <pc:docMk/>
            <pc:sldMk cId="1161785738" sldId="367"/>
            <ac:spMk id="3" creationId="{2389CCCD-B48B-4648-B6CB-2418B4B16AE8}"/>
          </ac:spMkLst>
        </pc:spChg>
      </pc:sldChg>
    </pc:docChg>
  </pc:docChgLst>
  <pc:docChgLst>
    <pc:chgData name="Kriti Bhatia" userId="fa245aa6-7da2-4076-8b9b-eeef1ddbd551" providerId="ADAL" clId="{683C6C31-9174-4FBB-B286-05A6AC571DA2}"/>
    <pc:docChg chg="undo custSel addSld delSld modSld modMainMaster">
      <pc:chgData name="Kriti Bhatia" userId="fa245aa6-7da2-4076-8b9b-eeef1ddbd551" providerId="ADAL" clId="{683C6C31-9174-4FBB-B286-05A6AC571DA2}" dt="2023-08-10T07:31:53.285" v="5292" actId="20577"/>
      <pc:docMkLst>
        <pc:docMk/>
      </pc:docMkLst>
      <pc:sldChg chg="addSp delSp modSp setBg modNotesTx">
        <pc:chgData name="Kriti Bhatia" userId="fa245aa6-7da2-4076-8b9b-eeef1ddbd551" providerId="ADAL" clId="{683C6C31-9174-4FBB-B286-05A6AC571DA2}" dt="2023-08-08T13:29:02.712" v="3750" actId="20577"/>
        <pc:sldMkLst>
          <pc:docMk/>
          <pc:sldMk cId="1082399643" sldId="290"/>
        </pc:sldMkLst>
        <pc:spChg chg="add del mod">
          <ac:chgData name="Kriti Bhatia" userId="fa245aa6-7da2-4076-8b9b-eeef1ddbd551" providerId="ADAL" clId="{683C6C31-9174-4FBB-B286-05A6AC571DA2}" dt="2023-07-27T12:20:03.487" v="210" actId="478"/>
          <ac:spMkLst>
            <pc:docMk/>
            <pc:sldMk cId="1082399643" sldId="290"/>
            <ac:spMk id="3" creationId="{6DB080A3-7F9C-41F2-BA48-30423A78FD19}"/>
          </ac:spMkLst>
        </pc:spChg>
        <pc:spChg chg="mod">
          <ac:chgData name="Kriti Bhatia" userId="fa245aa6-7da2-4076-8b9b-eeef1ddbd551" providerId="ADAL" clId="{683C6C31-9174-4FBB-B286-05A6AC571DA2}" dt="2023-08-08T13:29:02.712" v="3750" actId="20577"/>
          <ac:spMkLst>
            <pc:docMk/>
            <pc:sldMk cId="1082399643" sldId="290"/>
            <ac:spMk id="4" creationId="{212F0F04-6715-9B4A-B69E-203F5F5A1308}"/>
          </ac:spMkLst>
        </pc:spChg>
        <pc:spChg chg="add mod">
          <ac:chgData name="Kriti Bhatia" userId="fa245aa6-7da2-4076-8b9b-eeef1ddbd551" providerId="ADAL" clId="{683C6C31-9174-4FBB-B286-05A6AC571DA2}" dt="2023-07-27T12:29:12.344" v="516" actId="1076"/>
          <ac:spMkLst>
            <pc:docMk/>
            <pc:sldMk cId="1082399643" sldId="290"/>
            <ac:spMk id="5" creationId="{6B67F6A2-72A7-417D-810F-3E4CC98DB036}"/>
          </ac:spMkLst>
        </pc:spChg>
        <pc:spChg chg="mod">
          <ac:chgData name="Kriti Bhatia" userId="fa245aa6-7da2-4076-8b9b-eeef1ddbd551" providerId="ADAL" clId="{683C6C31-9174-4FBB-B286-05A6AC571DA2}" dt="2023-07-28T10:03:18.437" v="1928" actId="404"/>
          <ac:spMkLst>
            <pc:docMk/>
            <pc:sldMk cId="1082399643" sldId="290"/>
            <ac:spMk id="8" creationId="{6EFD0770-0D02-40B5-B4C9-E5B5BABC6081}"/>
          </ac:spMkLst>
        </pc:spChg>
        <pc:picChg chg="del">
          <ac:chgData name="Kriti Bhatia" userId="fa245aa6-7da2-4076-8b9b-eeef1ddbd551" providerId="ADAL" clId="{683C6C31-9174-4FBB-B286-05A6AC571DA2}" dt="2023-07-27T12:18:40.278" v="154" actId="478"/>
          <ac:picMkLst>
            <pc:docMk/>
            <pc:sldMk cId="1082399643" sldId="290"/>
            <ac:picMk id="2" creationId="{23EAB81C-C38C-FA10-7FCC-E68BD35F9A88}"/>
          </ac:picMkLst>
        </pc:picChg>
        <pc:picChg chg="add del mod">
          <ac:chgData name="Kriti Bhatia" userId="fa245aa6-7da2-4076-8b9b-eeef1ddbd551" providerId="ADAL" clId="{683C6C31-9174-4FBB-B286-05A6AC571DA2}" dt="2023-07-27T12:23:53.560" v="227" actId="478"/>
          <ac:picMkLst>
            <pc:docMk/>
            <pc:sldMk cId="1082399643" sldId="290"/>
            <ac:picMk id="7" creationId="{3B1EAF98-A28B-4228-A0B1-7C4F7C7755D0}"/>
          </ac:picMkLst>
        </pc:picChg>
        <pc:picChg chg="add del mod">
          <ac:chgData name="Kriti Bhatia" userId="fa245aa6-7da2-4076-8b9b-eeef1ddbd551" providerId="ADAL" clId="{683C6C31-9174-4FBB-B286-05A6AC571DA2}" dt="2023-07-28T07:12:22.775" v="1652" actId="478"/>
          <ac:picMkLst>
            <pc:docMk/>
            <pc:sldMk cId="1082399643" sldId="290"/>
            <ac:picMk id="7" creationId="{ACFEAFEF-A6B2-41E6-8C39-B6B6A003CE76}"/>
          </ac:picMkLst>
        </pc:picChg>
        <pc:picChg chg="add del mod modCrop">
          <ac:chgData name="Kriti Bhatia" userId="fa245aa6-7da2-4076-8b9b-eeef1ddbd551" providerId="ADAL" clId="{683C6C31-9174-4FBB-B286-05A6AC571DA2}" dt="2023-07-27T12:29:06.766" v="514" actId="1076"/>
          <ac:picMkLst>
            <pc:docMk/>
            <pc:sldMk cId="1082399643" sldId="290"/>
            <ac:picMk id="10" creationId="{09521A59-D4AC-4C1D-9055-C7078493DCBE}"/>
          </ac:picMkLst>
        </pc:picChg>
        <pc:picChg chg="add mod">
          <ac:chgData name="Kriti Bhatia" userId="fa245aa6-7da2-4076-8b9b-eeef1ddbd551" providerId="ADAL" clId="{683C6C31-9174-4FBB-B286-05A6AC571DA2}" dt="2023-07-27T12:28:43.311" v="508" actId="1076"/>
          <ac:picMkLst>
            <pc:docMk/>
            <pc:sldMk cId="1082399643" sldId="290"/>
            <ac:picMk id="11" creationId="{A2EFCD4E-1B1B-448C-A35B-3E0956B1B50B}"/>
          </ac:picMkLst>
        </pc:picChg>
      </pc:sldChg>
      <pc:sldChg chg="modSp modAnim modNotesTx">
        <pc:chgData name="Kriti Bhatia" userId="fa245aa6-7da2-4076-8b9b-eeef1ddbd551" providerId="ADAL" clId="{683C6C31-9174-4FBB-B286-05A6AC571DA2}" dt="2023-08-10T07:26:24.054" v="5247"/>
        <pc:sldMkLst>
          <pc:docMk/>
          <pc:sldMk cId="1245617486" sldId="324"/>
        </pc:sldMkLst>
        <pc:spChg chg="mod">
          <ac:chgData name="Kriti Bhatia" userId="fa245aa6-7da2-4076-8b9b-eeef1ddbd551" providerId="ADAL" clId="{683C6C31-9174-4FBB-B286-05A6AC571DA2}" dt="2023-07-27T13:31:53.571" v="862" actId="14100"/>
          <ac:spMkLst>
            <pc:docMk/>
            <pc:sldMk cId="1245617486" sldId="324"/>
            <ac:spMk id="2" creationId="{3281F462-2EC2-4686-B00A-29A847848BE0}"/>
          </ac:spMkLst>
        </pc:spChg>
        <pc:spChg chg="mod">
          <ac:chgData name="Kriti Bhatia" userId="fa245aa6-7da2-4076-8b9b-eeef1ddbd551" providerId="ADAL" clId="{683C6C31-9174-4FBB-B286-05A6AC571DA2}" dt="2023-08-09T13:23:02.858" v="5206" actId="20577"/>
          <ac:spMkLst>
            <pc:docMk/>
            <pc:sldMk cId="1245617486" sldId="324"/>
            <ac:spMk id="3" creationId="{2592AB44-7EF7-4A24-B273-79FAD6C2E711}"/>
          </ac:spMkLst>
        </pc:spChg>
        <pc:spChg chg="mod">
          <ac:chgData name="Kriti Bhatia" userId="fa245aa6-7da2-4076-8b9b-eeef1ddbd551" providerId="ADAL" clId="{683C6C31-9174-4FBB-B286-05A6AC571DA2}" dt="2023-07-27T13:31:25.675" v="861" actId="1076"/>
          <ac:spMkLst>
            <pc:docMk/>
            <pc:sldMk cId="1245617486" sldId="324"/>
            <ac:spMk id="9" creationId="{BC76138C-819B-4DA8-85FB-2AFE5353FE62}"/>
          </ac:spMkLst>
        </pc:spChg>
        <pc:spChg chg="mod">
          <ac:chgData name="Kriti Bhatia" userId="fa245aa6-7da2-4076-8b9b-eeef1ddbd551" providerId="ADAL" clId="{683C6C31-9174-4FBB-B286-05A6AC571DA2}" dt="2023-08-07T08:16:02.073" v="3687" actId="1037"/>
          <ac:spMkLst>
            <pc:docMk/>
            <pc:sldMk cId="1245617486" sldId="324"/>
            <ac:spMk id="15" creationId="{BEA7DC43-EB2E-4EE5-9242-E06E251F5D1A}"/>
          </ac:spMkLst>
        </pc:spChg>
        <pc:spChg chg="mod">
          <ac:chgData name="Kriti Bhatia" userId="fa245aa6-7da2-4076-8b9b-eeef1ddbd551" providerId="ADAL" clId="{683C6C31-9174-4FBB-B286-05A6AC571DA2}" dt="2023-08-09T13:24:17.323" v="5220" actId="20577"/>
          <ac:spMkLst>
            <pc:docMk/>
            <pc:sldMk cId="1245617486" sldId="324"/>
            <ac:spMk id="16" creationId="{2F086760-2BA1-47DB-BC9D-23605E2015A5}"/>
          </ac:spMkLst>
        </pc:spChg>
        <pc:spChg chg="mod">
          <ac:chgData name="Kriti Bhatia" userId="fa245aa6-7da2-4076-8b9b-eeef1ddbd551" providerId="ADAL" clId="{683C6C31-9174-4FBB-B286-05A6AC571DA2}" dt="2023-08-07T08:16:13.454" v="3709" actId="1036"/>
          <ac:spMkLst>
            <pc:docMk/>
            <pc:sldMk cId="1245617486" sldId="324"/>
            <ac:spMk id="17" creationId="{A08CD47E-A048-4E79-9AA4-9F6D7C3BE1AC}"/>
          </ac:spMkLst>
        </pc:spChg>
        <pc:spChg chg="mod">
          <ac:chgData name="Kriti Bhatia" userId="fa245aa6-7da2-4076-8b9b-eeef1ddbd551" providerId="ADAL" clId="{683C6C31-9174-4FBB-B286-05A6AC571DA2}" dt="2023-08-07T08:16:07.837" v="3699" actId="1038"/>
          <ac:spMkLst>
            <pc:docMk/>
            <pc:sldMk cId="1245617486" sldId="324"/>
            <ac:spMk id="18" creationId="{2A5918F7-75A2-4173-8A21-53B944E59F34}"/>
          </ac:spMkLst>
        </pc:spChg>
        <pc:spChg chg="mod">
          <ac:chgData name="Kriti Bhatia" userId="fa245aa6-7da2-4076-8b9b-eeef1ddbd551" providerId="ADAL" clId="{683C6C31-9174-4FBB-B286-05A6AC571DA2}" dt="2023-08-07T08:16:13.454" v="3709" actId="1036"/>
          <ac:spMkLst>
            <pc:docMk/>
            <pc:sldMk cId="1245617486" sldId="324"/>
            <ac:spMk id="19" creationId="{B9A154AB-14BE-4D84-AFEA-FB4FD04B7846}"/>
          </ac:spMkLst>
        </pc:spChg>
        <pc:picChg chg="mod">
          <ac:chgData name="Kriti Bhatia" userId="fa245aa6-7da2-4076-8b9b-eeef1ddbd551" providerId="ADAL" clId="{683C6C31-9174-4FBB-B286-05A6AC571DA2}" dt="2023-08-01T07:40:42.973" v="2034"/>
          <ac:picMkLst>
            <pc:docMk/>
            <pc:sldMk cId="1245617486" sldId="324"/>
            <ac:picMk id="8" creationId="{A392232D-9376-4A04-98A9-15451C1167BF}"/>
          </ac:picMkLst>
        </pc:picChg>
        <pc:cxnChg chg="mod">
          <ac:chgData name="Kriti Bhatia" userId="fa245aa6-7da2-4076-8b9b-eeef1ddbd551" providerId="ADAL" clId="{683C6C31-9174-4FBB-B286-05A6AC571DA2}" dt="2023-08-07T08:16:07.837" v="3699" actId="1038"/>
          <ac:cxnSpMkLst>
            <pc:docMk/>
            <pc:sldMk cId="1245617486" sldId="324"/>
            <ac:cxnSpMk id="10" creationId="{A9B2A914-574A-4FB5-8BA4-7627B0CD3C09}"/>
          </ac:cxnSpMkLst>
        </pc:cxnChg>
        <pc:cxnChg chg="mod">
          <ac:chgData name="Kriti Bhatia" userId="fa245aa6-7da2-4076-8b9b-eeef1ddbd551" providerId="ADAL" clId="{683C6C31-9174-4FBB-B286-05A6AC571DA2}" dt="2023-08-07T08:16:13.454" v="3709" actId="1036"/>
          <ac:cxnSpMkLst>
            <pc:docMk/>
            <pc:sldMk cId="1245617486" sldId="324"/>
            <ac:cxnSpMk id="12" creationId="{B9D4E915-47A2-48CC-8602-68CDB86ED53A}"/>
          </ac:cxnSpMkLst>
        </pc:cxnChg>
        <pc:cxnChg chg="mod">
          <ac:chgData name="Kriti Bhatia" userId="fa245aa6-7da2-4076-8b9b-eeef1ddbd551" providerId="ADAL" clId="{683C6C31-9174-4FBB-B286-05A6AC571DA2}" dt="2023-08-07T08:16:02.073" v="3687" actId="1037"/>
          <ac:cxnSpMkLst>
            <pc:docMk/>
            <pc:sldMk cId="1245617486" sldId="324"/>
            <ac:cxnSpMk id="13" creationId="{AB3E4828-812B-41D9-BC29-1BF7589A566F}"/>
          </ac:cxnSpMkLst>
        </pc:cxnChg>
        <pc:cxnChg chg="mod">
          <ac:chgData name="Kriti Bhatia" userId="fa245aa6-7da2-4076-8b9b-eeef1ddbd551" providerId="ADAL" clId="{683C6C31-9174-4FBB-B286-05A6AC571DA2}" dt="2023-08-07T08:16:13.454" v="3709" actId="1036"/>
          <ac:cxnSpMkLst>
            <pc:docMk/>
            <pc:sldMk cId="1245617486" sldId="324"/>
            <ac:cxnSpMk id="14" creationId="{AE891A8D-E34B-4A5A-952D-CDBFFFDC432B}"/>
          </ac:cxnSpMkLst>
        </pc:cxnChg>
      </pc:sldChg>
      <pc:sldChg chg="addSp delSp modSp delAnim modAnim modNotesTx">
        <pc:chgData name="Kriti Bhatia" userId="fa245aa6-7da2-4076-8b9b-eeef1ddbd551" providerId="ADAL" clId="{683C6C31-9174-4FBB-B286-05A6AC571DA2}" dt="2023-08-09T10:08:38.853" v="4728"/>
        <pc:sldMkLst>
          <pc:docMk/>
          <pc:sldMk cId="115791936" sldId="326"/>
        </pc:sldMkLst>
        <pc:spChg chg="mod">
          <ac:chgData name="Kriti Bhatia" userId="fa245aa6-7da2-4076-8b9b-eeef1ddbd551" providerId="ADAL" clId="{683C6C31-9174-4FBB-B286-05A6AC571DA2}" dt="2023-07-27T13:56:50.787" v="995" actId="1076"/>
          <ac:spMkLst>
            <pc:docMk/>
            <pc:sldMk cId="115791936" sldId="326"/>
            <ac:spMk id="2" creationId="{EAAC53E6-338A-4BC4-9B46-0A3035662B04}"/>
          </ac:spMkLst>
        </pc:spChg>
        <pc:spChg chg="mod">
          <ac:chgData name="Kriti Bhatia" userId="fa245aa6-7da2-4076-8b9b-eeef1ddbd551" providerId="ADAL" clId="{683C6C31-9174-4FBB-B286-05A6AC571DA2}" dt="2023-07-27T15:24:58.180" v="1415" actId="1038"/>
          <ac:spMkLst>
            <pc:docMk/>
            <pc:sldMk cId="115791936" sldId="326"/>
            <ac:spMk id="15" creationId="{D152620F-524C-EF40-99A9-D62E503BF8AF}"/>
          </ac:spMkLst>
        </pc:spChg>
        <pc:spChg chg="mod">
          <ac:chgData name="Kriti Bhatia" userId="fa245aa6-7da2-4076-8b9b-eeef1ddbd551" providerId="ADAL" clId="{683C6C31-9174-4FBB-B286-05A6AC571DA2}" dt="2023-08-07T08:14:58.404" v="3680" actId="1076"/>
          <ac:spMkLst>
            <pc:docMk/>
            <pc:sldMk cId="115791936" sldId="326"/>
            <ac:spMk id="16" creationId="{4C26BBEE-3D73-3542-808A-A27F51EC5D59}"/>
          </ac:spMkLst>
        </pc:spChg>
        <pc:spChg chg="mod">
          <ac:chgData name="Kriti Bhatia" userId="fa245aa6-7da2-4076-8b9b-eeef1ddbd551" providerId="ADAL" clId="{683C6C31-9174-4FBB-B286-05A6AC571DA2}" dt="2023-07-27T15:24:58.180" v="1415" actId="1038"/>
          <ac:spMkLst>
            <pc:docMk/>
            <pc:sldMk cId="115791936" sldId="326"/>
            <ac:spMk id="17" creationId="{36D2F2A8-F618-4E4A-A1C6-92723F85B82B}"/>
          </ac:spMkLst>
        </pc:spChg>
        <pc:spChg chg="mod">
          <ac:chgData name="Kriti Bhatia" userId="fa245aa6-7da2-4076-8b9b-eeef1ddbd551" providerId="ADAL" clId="{683C6C31-9174-4FBB-B286-05A6AC571DA2}" dt="2023-07-27T15:24:58.180" v="1415" actId="1038"/>
          <ac:spMkLst>
            <pc:docMk/>
            <pc:sldMk cId="115791936" sldId="326"/>
            <ac:spMk id="25" creationId="{0E00E410-6111-4DEB-92EA-1EA6F9AF98A0}"/>
          </ac:spMkLst>
        </pc:spChg>
        <pc:spChg chg="mod">
          <ac:chgData name="Kriti Bhatia" userId="fa245aa6-7da2-4076-8b9b-eeef1ddbd551" providerId="ADAL" clId="{683C6C31-9174-4FBB-B286-05A6AC571DA2}" dt="2023-07-27T15:24:46.513" v="1403" actId="1038"/>
          <ac:spMkLst>
            <pc:docMk/>
            <pc:sldMk cId="115791936" sldId="326"/>
            <ac:spMk id="32" creationId="{2218F3E4-6A77-45BC-A364-A759BAB1D7E1}"/>
          </ac:spMkLst>
        </pc:spChg>
        <pc:spChg chg="mod">
          <ac:chgData name="Kriti Bhatia" userId="fa245aa6-7da2-4076-8b9b-eeef1ddbd551" providerId="ADAL" clId="{683C6C31-9174-4FBB-B286-05A6AC571DA2}" dt="2023-07-27T15:24:46.513" v="1403" actId="1038"/>
          <ac:spMkLst>
            <pc:docMk/>
            <pc:sldMk cId="115791936" sldId="326"/>
            <ac:spMk id="33" creationId="{72826EEB-AF1A-4CA9-9C74-940AF05090A7}"/>
          </ac:spMkLst>
        </pc:spChg>
        <pc:grpChg chg="del">
          <ac:chgData name="Kriti Bhatia" userId="fa245aa6-7da2-4076-8b9b-eeef1ddbd551" providerId="ADAL" clId="{683C6C31-9174-4FBB-B286-05A6AC571DA2}" dt="2023-07-27T15:10:25.233" v="1294" actId="478"/>
          <ac:grpSpMkLst>
            <pc:docMk/>
            <pc:sldMk cId="115791936" sldId="326"/>
            <ac:grpSpMk id="7" creationId="{973826A1-BE37-497B-8ED3-96548EF414B9}"/>
          </ac:grpSpMkLst>
        </pc:grpChg>
        <pc:grpChg chg="del">
          <ac:chgData name="Kriti Bhatia" userId="fa245aa6-7da2-4076-8b9b-eeef1ddbd551" providerId="ADAL" clId="{683C6C31-9174-4FBB-B286-05A6AC571DA2}" dt="2023-07-27T15:10:27.142" v="1297" actId="478"/>
          <ac:grpSpMkLst>
            <pc:docMk/>
            <pc:sldMk cId="115791936" sldId="326"/>
            <ac:grpSpMk id="27" creationId="{09641DAA-ABC2-4094-B0F6-C5AC2D91C374}"/>
          </ac:grpSpMkLst>
        </pc:grpChg>
        <pc:grpChg chg="del">
          <ac:chgData name="Kriti Bhatia" userId="fa245aa6-7da2-4076-8b9b-eeef1ddbd551" providerId="ADAL" clId="{683C6C31-9174-4FBB-B286-05A6AC571DA2}" dt="2023-07-27T15:10:26.673" v="1296" actId="478"/>
          <ac:grpSpMkLst>
            <pc:docMk/>
            <pc:sldMk cId="115791936" sldId="326"/>
            <ac:grpSpMk id="28" creationId="{0A7634C9-5D99-4FEB-B017-4E4B0955E73E}"/>
          </ac:grpSpMkLst>
        </pc:grpChg>
        <pc:grpChg chg="del">
          <ac:chgData name="Kriti Bhatia" userId="fa245aa6-7da2-4076-8b9b-eeef1ddbd551" providerId="ADAL" clId="{683C6C31-9174-4FBB-B286-05A6AC571DA2}" dt="2023-07-27T15:10:26.163" v="1295" actId="478"/>
          <ac:grpSpMkLst>
            <pc:docMk/>
            <pc:sldMk cId="115791936" sldId="326"/>
            <ac:grpSpMk id="34" creationId="{A6506068-D231-49A7-BA1F-FF609A7F29AB}"/>
          </ac:grpSpMkLst>
        </pc:grpChg>
        <pc:picChg chg="add mod modCrop">
          <ac:chgData name="Kriti Bhatia" userId="fa245aa6-7da2-4076-8b9b-eeef1ddbd551" providerId="ADAL" clId="{683C6C31-9174-4FBB-B286-05A6AC571DA2}" dt="2023-08-09T10:06:02.534" v="4708" actId="1035"/>
          <ac:picMkLst>
            <pc:docMk/>
            <pc:sldMk cId="115791936" sldId="326"/>
            <ac:picMk id="7" creationId="{5BCB9C97-7527-4952-8CDD-704AFF747817}"/>
          </ac:picMkLst>
        </pc:picChg>
        <pc:picChg chg="add del mod modCrop">
          <ac:chgData name="Kriti Bhatia" userId="fa245aa6-7da2-4076-8b9b-eeef1ddbd551" providerId="ADAL" clId="{683C6C31-9174-4FBB-B286-05A6AC571DA2}" dt="2023-08-09T10:00:26.977" v="4650" actId="478"/>
          <ac:picMkLst>
            <pc:docMk/>
            <pc:sldMk cId="115791936" sldId="326"/>
            <ac:picMk id="9" creationId="{9E62C48A-6BC7-4FCD-94C5-F3B1F9608505}"/>
          </ac:picMkLst>
        </pc:picChg>
        <pc:picChg chg="add del mod">
          <ac:chgData name="Kriti Bhatia" userId="fa245aa6-7da2-4076-8b9b-eeef1ddbd551" providerId="ADAL" clId="{683C6C31-9174-4FBB-B286-05A6AC571DA2}" dt="2023-08-09T10:00:44.614" v="4662" actId="478"/>
          <ac:picMkLst>
            <pc:docMk/>
            <pc:sldMk cId="115791936" sldId="326"/>
            <ac:picMk id="10" creationId="{9E19C19E-B76E-4E49-A83F-DF6167139F72}"/>
          </ac:picMkLst>
        </pc:picChg>
        <pc:picChg chg="add del mod modCrop">
          <ac:chgData name="Kriti Bhatia" userId="fa245aa6-7da2-4076-8b9b-eeef1ddbd551" providerId="ADAL" clId="{683C6C31-9174-4FBB-B286-05A6AC571DA2}" dt="2023-08-09T10:00:28.380" v="4653" actId="478"/>
          <ac:picMkLst>
            <pc:docMk/>
            <pc:sldMk cId="115791936" sldId="326"/>
            <ac:picMk id="11" creationId="{DC2E9AD0-8234-4F4B-B3C1-43F7A034A9EF}"/>
          </ac:picMkLst>
        </pc:picChg>
        <pc:picChg chg="add del mod modCrop">
          <ac:chgData name="Kriti Bhatia" userId="fa245aa6-7da2-4076-8b9b-eeef1ddbd551" providerId="ADAL" clId="{683C6C31-9174-4FBB-B286-05A6AC571DA2}" dt="2023-08-09T10:00:29.299" v="4655" actId="478"/>
          <ac:picMkLst>
            <pc:docMk/>
            <pc:sldMk cId="115791936" sldId="326"/>
            <ac:picMk id="13" creationId="{894B47D2-5C44-4AD5-9C7F-F9F79D736CD4}"/>
          </ac:picMkLst>
        </pc:picChg>
        <pc:picChg chg="add mod modCrop">
          <ac:chgData name="Kriti Bhatia" userId="fa245aa6-7da2-4076-8b9b-eeef1ddbd551" providerId="ADAL" clId="{683C6C31-9174-4FBB-B286-05A6AC571DA2}" dt="2023-08-09T10:07:21.372" v="4716" actId="1076"/>
          <ac:picMkLst>
            <pc:docMk/>
            <pc:sldMk cId="115791936" sldId="326"/>
            <ac:picMk id="14" creationId="{C228B3BA-58E1-4CB4-B670-34E54229E31F}"/>
          </ac:picMkLst>
        </pc:picChg>
        <pc:picChg chg="add del mod modCrop">
          <ac:chgData name="Kriti Bhatia" userId="fa245aa6-7da2-4076-8b9b-eeef1ddbd551" providerId="ADAL" clId="{683C6C31-9174-4FBB-B286-05A6AC571DA2}" dt="2023-08-09T10:00:30.363" v="4657" actId="478"/>
          <ac:picMkLst>
            <pc:docMk/>
            <pc:sldMk cId="115791936" sldId="326"/>
            <ac:picMk id="18" creationId="{CDE59544-C1EF-4E48-8662-96A52E58571A}"/>
          </ac:picMkLst>
        </pc:picChg>
        <pc:picChg chg="add mod modCrop">
          <ac:chgData name="Kriti Bhatia" userId="fa245aa6-7da2-4076-8b9b-eeef1ddbd551" providerId="ADAL" clId="{683C6C31-9174-4FBB-B286-05A6AC571DA2}" dt="2023-08-09T10:07:48.113" v="4721" actId="1076"/>
          <ac:picMkLst>
            <pc:docMk/>
            <pc:sldMk cId="115791936" sldId="326"/>
            <ac:picMk id="20" creationId="{EE41A9DC-478B-4FED-921D-CD6F9BB22A79}"/>
          </ac:picMkLst>
        </pc:picChg>
        <pc:picChg chg="add mod modCrop">
          <ac:chgData name="Kriti Bhatia" userId="fa245aa6-7da2-4076-8b9b-eeef1ddbd551" providerId="ADAL" clId="{683C6C31-9174-4FBB-B286-05A6AC571DA2}" dt="2023-08-09T10:08:20.579" v="4726" actId="1076"/>
          <ac:picMkLst>
            <pc:docMk/>
            <pc:sldMk cId="115791936" sldId="326"/>
            <ac:picMk id="22" creationId="{4FC2FD8C-4D2B-469E-B66A-3A9F1C0B8A7F}"/>
          </ac:picMkLst>
        </pc:picChg>
        <pc:picChg chg="add mod modCrop">
          <ac:chgData name="Kriti Bhatia" userId="fa245aa6-7da2-4076-8b9b-eeef1ddbd551" providerId="ADAL" clId="{683C6C31-9174-4FBB-B286-05A6AC571DA2}" dt="2023-08-09T10:06:02.534" v="4708" actId="1035"/>
          <ac:picMkLst>
            <pc:docMk/>
            <pc:sldMk cId="115791936" sldId="326"/>
            <ac:picMk id="30" creationId="{90F574B9-71DB-4A76-A539-06D21340A4A6}"/>
          </ac:picMkLst>
        </pc:picChg>
        <pc:picChg chg="add mod modCrop">
          <ac:chgData name="Kriti Bhatia" userId="fa245aa6-7da2-4076-8b9b-eeef1ddbd551" providerId="ADAL" clId="{683C6C31-9174-4FBB-B286-05A6AC571DA2}" dt="2023-08-09T10:07:02.391" v="4714" actId="1076"/>
          <ac:picMkLst>
            <pc:docMk/>
            <pc:sldMk cId="115791936" sldId="326"/>
            <ac:picMk id="31" creationId="{5DE66EA4-D408-4FFD-A5DC-F2ADDE8B54FC}"/>
          </ac:picMkLst>
        </pc:picChg>
        <pc:picChg chg="add mod modCrop">
          <ac:chgData name="Kriti Bhatia" userId="fa245aa6-7da2-4076-8b9b-eeef1ddbd551" providerId="ADAL" clId="{683C6C31-9174-4FBB-B286-05A6AC571DA2}" dt="2023-08-09T10:07:40.444" v="4720" actId="1076"/>
          <ac:picMkLst>
            <pc:docMk/>
            <pc:sldMk cId="115791936" sldId="326"/>
            <ac:picMk id="34" creationId="{7312F21A-96E3-45BC-BF71-709712ECD0D0}"/>
          </ac:picMkLst>
        </pc:picChg>
        <pc:picChg chg="add del mod modCrop">
          <ac:chgData name="Kriti Bhatia" userId="fa245aa6-7da2-4076-8b9b-eeef1ddbd551" providerId="ADAL" clId="{683C6C31-9174-4FBB-B286-05A6AC571DA2}" dt="2023-08-09T10:00:27.541" v="4651" actId="478"/>
          <ac:picMkLst>
            <pc:docMk/>
            <pc:sldMk cId="115791936" sldId="326"/>
            <ac:picMk id="35" creationId="{D7C88883-A434-4042-84AD-4FBC68F9A8D8}"/>
          </ac:picMkLst>
        </pc:picChg>
        <pc:picChg chg="add del mod modCrop">
          <ac:chgData name="Kriti Bhatia" userId="fa245aa6-7da2-4076-8b9b-eeef1ddbd551" providerId="ADAL" clId="{683C6C31-9174-4FBB-B286-05A6AC571DA2}" dt="2023-08-09T10:00:27.973" v="4652" actId="478"/>
          <ac:picMkLst>
            <pc:docMk/>
            <pc:sldMk cId="115791936" sldId="326"/>
            <ac:picMk id="36" creationId="{E3F2123E-7750-4229-8D3E-682353FAB5E3}"/>
          </ac:picMkLst>
        </pc:picChg>
        <pc:picChg chg="add del mod modCrop">
          <ac:chgData name="Kriti Bhatia" userId="fa245aa6-7da2-4076-8b9b-eeef1ddbd551" providerId="ADAL" clId="{683C6C31-9174-4FBB-B286-05A6AC571DA2}" dt="2023-08-09T10:00:28.837" v="4654" actId="478"/>
          <ac:picMkLst>
            <pc:docMk/>
            <pc:sldMk cId="115791936" sldId="326"/>
            <ac:picMk id="37" creationId="{EB5B16C0-B4CD-42B2-8250-14ACAE1ADFC3}"/>
          </ac:picMkLst>
        </pc:picChg>
        <pc:picChg chg="add del">
          <ac:chgData name="Kriti Bhatia" userId="fa245aa6-7da2-4076-8b9b-eeef1ddbd551" providerId="ADAL" clId="{683C6C31-9174-4FBB-B286-05A6AC571DA2}" dt="2023-07-27T15:23:45.505" v="1358" actId="478"/>
          <ac:picMkLst>
            <pc:docMk/>
            <pc:sldMk cId="115791936" sldId="326"/>
            <ac:picMk id="38" creationId="{697A932F-75BE-4F04-B7AF-015F056AD693}"/>
          </ac:picMkLst>
        </pc:picChg>
        <pc:picChg chg="add mod modCrop">
          <ac:chgData name="Kriti Bhatia" userId="fa245aa6-7da2-4076-8b9b-eeef1ddbd551" providerId="ADAL" clId="{683C6C31-9174-4FBB-B286-05A6AC571DA2}" dt="2023-08-09T10:08:10.431" v="4725" actId="1076"/>
          <ac:picMkLst>
            <pc:docMk/>
            <pc:sldMk cId="115791936" sldId="326"/>
            <ac:picMk id="38" creationId="{E5217314-6D58-4720-9699-A6E4AB1E65BA}"/>
          </ac:picMkLst>
        </pc:picChg>
        <pc:picChg chg="add del mod modCrop">
          <ac:chgData name="Kriti Bhatia" userId="fa245aa6-7da2-4076-8b9b-eeef1ddbd551" providerId="ADAL" clId="{683C6C31-9174-4FBB-B286-05A6AC571DA2}" dt="2023-08-09T10:00:29.899" v="4656" actId="478"/>
          <ac:picMkLst>
            <pc:docMk/>
            <pc:sldMk cId="115791936" sldId="326"/>
            <ac:picMk id="39" creationId="{5075B22D-D3B2-415B-8866-B02321FBC405}"/>
          </ac:picMkLst>
        </pc:picChg>
      </pc:sldChg>
      <pc:sldChg chg="addSp delSp modSp addAnim delAnim modAnim">
        <pc:chgData name="Kriti Bhatia" userId="fa245aa6-7da2-4076-8b9b-eeef1ddbd551" providerId="ADAL" clId="{683C6C31-9174-4FBB-B286-05A6AC571DA2}" dt="2023-08-09T12:49:55.498" v="5177"/>
        <pc:sldMkLst>
          <pc:docMk/>
          <pc:sldMk cId="1150582689" sldId="359"/>
        </pc:sldMkLst>
        <pc:spChg chg="mod">
          <ac:chgData name="Kriti Bhatia" userId="fa245aa6-7da2-4076-8b9b-eeef1ddbd551" providerId="ADAL" clId="{683C6C31-9174-4FBB-B286-05A6AC571DA2}" dt="2023-08-07T08:10:44.409" v="3428" actId="20577"/>
          <ac:spMkLst>
            <pc:docMk/>
            <pc:sldMk cId="1150582689" sldId="359"/>
            <ac:spMk id="7" creationId="{F3D796D9-80BC-46A7-9DF0-00BBA9433096}"/>
          </ac:spMkLst>
        </pc:spChg>
        <pc:spChg chg="mod">
          <ac:chgData name="Kriti Bhatia" userId="fa245aa6-7da2-4076-8b9b-eeef1ddbd551" providerId="ADAL" clId="{683C6C31-9174-4FBB-B286-05A6AC571DA2}" dt="2023-08-09T12:47:52.708" v="5099" actId="5793"/>
          <ac:spMkLst>
            <pc:docMk/>
            <pc:sldMk cId="1150582689" sldId="359"/>
            <ac:spMk id="8" creationId="{24A69F64-5485-438C-8523-4B811D2056C0}"/>
          </ac:spMkLst>
        </pc:spChg>
        <pc:spChg chg="add mod">
          <ac:chgData name="Kriti Bhatia" userId="fa245aa6-7da2-4076-8b9b-eeef1ddbd551" providerId="ADAL" clId="{683C6C31-9174-4FBB-B286-05A6AC571DA2}" dt="2023-08-09T12:48:32.644" v="5165" actId="1076"/>
          <ac:spMkLst>
            <pc:docMk/>
            <pc:sldMk cId="1150582689" sldId="359"/>
            <ac:spMk id="11" creationId="{A7DBAD3E-0A40-4FDE-A891-FE6401B75634}"/>
          </ac:spMkLst>
        </pc:spChg>
        <pc:picChg chg="add del">
          <ac:chgData name="Kriti Bhatia" userId="fa245aa6-7da2-4076-8b9b-eeef1ddbd551" providerId="ADAL" clId="{683C6C31-9174-4FBB-B286-05A6AC571DA2}" dt="2023-08-09T12:49:13.072" v="5169" actId="478"/>
          <ac:picMkLst>
            <pc:docMk/>
            <pc:sldMk cId="1150582689" sldId="359"/>
            <ac:picMk id="12" creationId="{6117595B-9EB7-46E5-97C9-0C7D1A197E20}"/>
          </ac:picMkLst>
        </pc:picChg>
        <pc:picChg chg="mod">
          <ac:chgData name="Kriti Bhatia" userId="fa245aa6-7da2-4076-8b9b-eeef1ddbd551" providerId="ADAL" clId="{683C6C31-9174-4FBB-B286-05A6AC571DA2}" dt="2023-07-27T13:35:07.873" v="892" actId="1076"/>
          <ac:picMkLst>
            <pc:docMk/>
            <pc:sldMk cId="1150582689" sldId="359"/>
            <ac:picMk id="14" creationId="{D565D125-170A-4C15-93AB-0406EBF18D0A}"/>
          </ac:picMkLst>
        </pc:picChg>
      </pc:sldChg>
      <pc:sldChg chg="addSp delSp modSp delAnim modAnim">
        <pc:chgData name="Kriti Bhatia" userId="fa245aa6-7da2-4076-8b9b-eeef1ddbd551" providerId="ADAL" clId="{683C6C31-9174-4FBB-B286-05A6AC571DA2}" dt="2023-08-09T13:33:28.541" v="5232" actId="20577"/>
        <pc:sldMkLst>
          <pc:docMk/>
          <pc:sldMk cId="2340866035" sldId="360"/>
        </pc:sldMkLst>
        <pc:spChg chg="mod">
          <ac:chgData name="Kriti Bhatia" userId="fa245aa6-7da2-4076-8b9b-eeef1ddbd551" providerId="ADAL" clId="{683C6C31-9174-4FBB-B286-05A6AC571DA2}" dt="2023-07-27T13:32:14.039" v="867" actId="1076"/>
          <ac:spMkLst>
            <pc:docMk/>
            <pc:sldMk cId="2340866035" sldId="360"/>
            <ac:spMk id="2" creationId="{AE67E52F-BA85-49C7-893D-EFBE7D0F8551}"/>
          </ac:spMkLst>
        </pc:spChg>
        <pc:spChg chg="mod">
          <ac:chgData name="Kriti Bhatia" userId="fa245aa6-7da2-4076-8b9b-eeef1ddbd551" providerId="ADAL" clId="{683C6C31-9174-4FBB-B286-05A6AC571DA2}" dt="2023-08-09T07:50:15.172" v="3797" actId="20577"/>
          <ac:spMkLst>
            <pc:docMk/>
            <pc:sldMk cId="2340866035" sldId="360"/>
            <ac:spMk id="3" creationId="{FEB248A5-C3DD-464E-9295-EA04F151B6ED}"/>
          </ac:spMkLst>
        </pc:spChg>
        <pc:spChg chg="mod topLvl">
          <ac:chgData name="Kriti Bhatia" userId="fa245aa6-7da2-4076-8b9b-eeef1ddbd551" providerId="ADAL" clId="{683C6C31-9174-4FBB-B286-05A6AC571DA2}" dt="2023-08-09T11:34:39.020" v="4862" actId="1038"/>
          <ac:spMkLst>
            <pc:docMk/>
            <pc:sldMk cId="2340866035" sldId="360"/>
            <ac:spMk id="7" creationId="{28970724-4A53-E1BF-B57F-2495CB9EAC1E}"/>
          </ac:spMkLst>
        </pc:spChg>
        <pc:spChg chg="mod">
          <ac:chgData name="Kriti Bhatia" userId="fa245aa6-7da2-4076-8b9b-eeef1ddbd551" providerId="ADAL" clId="{683C6C31-9174-4FBB-B286-05A6AC571DA2}" dt="2023-07-27T15:00:08.556" v="1148" actId="403"/>
          <ac:spMkLst>
            <pc:docMk/>
            <pc:sldMk cId="2340866035" sldId="360"/>
            <ac:spMk id="10" creationId="{455E8616-1318-43B3-9999-E8CDEC05ABBB}"/>
          </ac:spMkLst>
        </pc:spChg>
        <pc:spChg chg="mod">
          <ac:chgData name="Kriti Bhatia" userId="fa245aa6-7da2-4076-8b9b-eeef1ddbd551" providerId="ADAL" clId="{683C6C31-9174-4FBB-B286-05A6AC571DA2}" dt="2023-08-09T13:33:28.541" v="5232" actId="20577"/>
          <ac:spMkLst>
            <pc:docMk/>
            <pc:sldMk cId="2340866035" sldId="360"/>
            <ac:spMk id="13" creationId="{CFC6820F-7047-44CD-8EC7-238349D326A0}"/>
          </ac:spMkLst>
        </pc:spChg>
        <pc:spChg chg="add del mod topLvl">
          <ac:chgData name="Kriti Bhatia" userId="fa245aa6-7da2-4076-8b9b-eeef1ddbd551" providerId="ADAL" clId="{683C6C31-9174-4FBB-B286-05A6AC571DA2}" dt="2023-08-09T11:34:59.047" v="4872" actId="478"/>
          <ac:spMkLst>
            <pc:docMk/>
            <pc:sldMk cId="2340866035" sldId="360"/>
            <ac:spMk id="18" creationId="{9C8627AF-F7F2-474E-8491-E5C7274B1B1D}"/>
          </ac:spMkLst>
        </pc:spChg>
        <pc:grpChg chg="del mod">
          <ac:chgData name="Kriti Bhatia" userId="fa245aa6-7da2-4076-8b9b-eeef1ddbd551" providerId="ADAL" clId="{683C6C31-9174-4FBB-B286-05A6AC571DA2}" dt="2023-07-27T14:59:48.909" v="1143" actId="478"/>
          <ac:grpSpMkLst>
            <pc:docMk/>
            <pc:sldMk cId="2340866035" sldId="360"/>
            <ac:grpSpMk id="8" creationId="{4044E05B-E2DD-4398-83ED-E1171545DED4}"/>
          </ac:grpSpMkLst>
        </pc:grpChg>
        <pc:grpChg chg="add mod">
          <ac:chgData name="Kriti Bhatia" userId="fa245aa6-7da2-4076-8b9b-eeef1ddbd551" providerId="ADAL" clId="{683C6C31-9174-4FBB-B286-05A6AC571DA2}" dt="2023-08-09T11:30:26.640" v="4751" actId="164"/>
          <ac:grpSpMkLst>
            <pc:docMk/>
            <pc:sldMk cId="2340866035" sldId="360"/>
            <ac:grpSpMk id="15" creationId="{24AEF42D-DDBD-4913-AAC1-BB59BA71C9F0}"/>
          </ac:grpSpMkLst>
        </pc:grpChg>
        <pc:grpChg chg="add del mod">
          <ac:chgData name="Kriti Bhatia" userId="fa245aa6-7da2-4076-8b9b-eeef1ddbd551" providerId="ADAL" clId="{683C6C31-9174-4FBB-B286-05A6AC571DA2}" dt="2023-08-09T11:34:59.047" v="4872" actId="478"/>
          <ac:grpSpMkLst>
            <pc:docMk/>
            <pc:sldMk cId="2340866035" sldId="360"/>
            <ac:grpSpMk id="16" creationId="{E5613550-6F58-458E-AF52-A1CD01714FD0}"/>
          </ac:grpSpMkLst>
        </pc:grpChg>
        <pc:grpChg chg="add del mod">
          <ac:chgData name="Kriti Bhatia" userId="fa245aa6-7da2-4076-8b9b-eeef1ddbd551" providerId="ADAL" clId="{683C6C31-9174-4FBB-B286-05A6AC571DA2}" dt="2023-08-01T07:50:00.024" v="2261" actId="165"/>
          <ac:grpSpMkLst>
            <pc:docMk/>
            <pc:sldMk cId="2340866035" sldId="360"/>
            <ac:grpSpMk id="20" creationId="{B1FADFDD-6C48-4D7A-8228-FBA8A988F467}"/>
          </ac:grpSpMkLst>
        </pc:grpChg>
        <pc:picChg chg="add del mod">
          <ac:chgData name="Kriti Bhatia" userId="fa245aa6-7da2-4076-8b9b-eeef1ddbd551" providerId="ADAL" clId="{683C6C31-9174-4FBB-B286-05A6AC571DA2}" dt="2023-08-01T07:48:20.270" v="2236" actId="478"/>
          <ac:picMkLst>
            <pc:docMk/>
            <pc:sldMk cId="2340866035" sldId="360"/>
            <ac:picMk id="9" creationId="{1D706580-89A4-4B82-827B-4AFBD7BC9978}"/>
          </ac:picMkLst>
        </pc:picChg>
        <pc:picChg chg="del topLvl">
          <ac:chgData name="Kriti Bhatia" userId="fa245aa6-7da2-4076-8b9b-eeef1ddbd551" providerId="ADAL" clId="{683C6C31-9174-4FBB-B286-05A6AC571DA2}" dt="2023-07-27T14:59:48.909" v="1143" actId="478"/>
          <ac:picMkLst>
            <pc:docMk/>
            <pc:sldMk cId="2340866035" sldId="360"/>
            <ac:picMk id="9" creationId="{C46ADCA9-39A8-F744-B4D6-E58B3C0A04E6}"/>
          </ac:picMkLst>
        </pc:picChg>
        <pc:picChg chg="add mod ord modCrop">
          <ac:chgData name="Kriti Bhatia" userId="fa245aa6-7da2-4076-8b9b-eeef1ddbd551" providerId="ADAL" clId="{683C6C31-9174-4FBB-B286-05A6AC571DA2}" dt="2023-08-09T11:30:26.640" v="4751" actId="164"/>
          <ac:picMkLst>
            <pc:docMk/>
            <pc:sldMk cId="2340866035" sldId="360"/>
            <ac:picMk id="9" creationId="{C9225D84-5F39-4BE3-9C7D-67290125EC84}"/>
          </ac:picMkLst>
        </pc:picChg>
        <pc:picChg chg="add mod topLvl modCrop">
          <ac:chgData name="Kriti Bhatia" userId="fa245aa6-7da2-4076-8b9b-eeef1ddbd551" providerId="ADAL" clId="{683C6C31-9174-4FBB-B286-05A6AC571DA2}" dt="2023-08-09T11:35:08.234" v="4873" actId="732"/>
          <ac:picMkLst>
            <pc:docMk/>
            <pc:sldMk cId="2340866035" sldId="360"/>
            <ac:picMk id="14" creationId="{CF546201-1FD9-4394-BC4D-7530F1995382}"/>
          </ac:picMkLst>
        </pc:picChg>
        <pc:picChg chg="add del mod modCrop">
          <ac:chgData name="Kriti Bhatia" userId="fa245aa6-7da2-4076-8b9b-eeef1ddbd551" providerId="ADAL" clId="{683C6C31-9174-4FBB-B286-05A6AC571DA2}" dt="2023-08-01T07:47:42.225" v="2226" actId="478"/>
          <ac:picMkLst>
            <pc:docMk/>
            <pc:sldMk cId="2340866035" sldId="360"/>
            <ac:picMk id="14" creationId="{E594C1EC-2B3D-4424-941C-A923AE5BE590}"/>
          </ac:picMkLst>
        </pc:picChg>
        <pc:picChg chg="add del mod">
          <ac:chgData name="Kriti Bhatia" userId="fa245aa6-7da2-4076-8b9b-eeef1ddbd551" providerId="ADAL" clId="{683C6C31-9174-4FBB-B286-05A6AC571DA2}" dt="2023-08-01T07:47:54.754" v="2228" actId="478"/>
          <ac:picMkLst>
            <pc:docMk/>
            <pc:sldMk cId="2340866035" sldId="360"/>
            <ac:picMk id="15" creationId="{352D15D4-4DAF-42A3-878B-D22C0BFF692B}"/>
          </ac:picMkLst>
        </pc:picChg>
        <pc:picChg chg="add del mod ord topLvl modCrop">
          <ac:chgData name="Kriti Bhatia" userId="fa245aa6-7da2-4076-8b9b-eeef1ddbd551" providerId="ADAL" clId="{683C6C31-9174-4FBB-B286-05A6AC571DA2}" dt="2023-08-09T11:28:12.659" v="4730" actId="478"/>
          <ac:picMkLst>
            <pc:docMk/>
            <pc:sldMk cId="2340866035" sldId="360"/>
            <ac:picMk id="17" creationId="{076D0DDF-22FB-43A7-95DB-DA1057837AC5}"/>
          </ac:picMkLst>
        </pc:picChg>
        <pc:picChg chg="add del mod">
          <ac:chgData name="Kriti Bhatia" userId="fa245aa6-7da2-4076-8b9b-eeef1ddbd551" providerId="ADAL" clId="{683C6C31-9174-4FBB-B286-05A6AC571DA2}" dt="2023-08-01T07:47:58.301" v="2230" actId="478"/>
          <ac:picMkLst>
            <pc:docMk/>
            <pc:sldMk cId="2340866035" sldId="360"/>
            <ac:picMk id="19" creationId="{9DD20166-68D1-4B81-ABDE-CAE95891CDC7}"/>
          </ac:picMkLst>
        </pc:picChg>
        <pc:picChg chg="add del mod ord modCrop">
          <ac:chgData name="Kriti Bhatia" userId="fa245aa6-7da2-4076-8b9b-eeef1ddbd551" providerId="ADAL" clId="{683C6C31-9174-4FBB-B286-05A6AC571DA2}" dt="2023-08-09T11:28:10.152" v="4729" actId="478"/>
          <ac:picMkLst>
            <pc:docMk/>
            <pc:sldMk cId="2340866035" sldId="360"/>
            <ac:picMk id="22" creationId="{1536F201-E911-46F3-A2C6-74D64B936080}"/>
          </ac:picMkLst>
        </pc:picChg>
        <pc:picChg chg="add del mod">
          <ac:chgData name="Kriti Bhatia" userId="fa245aa6-7da2-4076-8b9b-eeef1ddbd551" providerId="ADAL" clId="{683C6C31-9174-4FBB-B286-05A6AC571DA2}" dt="2023-08-01T07:49:08.830" v="2252" actId="478"/>
          <ac:picMkLst>
            <pc:docMk/>
            <pc:sldMk cId="2340866035" sldId="360"/>
            <ac:picMk id="24" creationId="{79B59CE9-E8A7-401C-8CF0-3719AE070195}"/>
          </ac:picMkLst>
        </pc:picChg>
      </pc:sldChg>
      <pc:sldChg chg="addSp delSp modSp delAnim modAnim">
        <pc:chgData name="Kriti Bhatia" userId="fa245aa6-7da2-4076-8b9b-eeef1ddbd551" providerId="ADAL" clId="{683C6C31-9174-4FBB-B286-05A6AC571DA2}" dt="2023-08-09T12:42:19.187" v="5097" actId="1076"/>
        <pc:sldMkLst>
          <pc:docMk/>
          <pc:sldMk cId="2866824894" sldId="361"/>
        </pc:sldMkLst>
        <pc:spChg chg="mod">
          <ac:chgData name="Kriti Bhatia" userId="fa245aa6-7da2-4076-8b9b-eeef1ddbd551" providerId="ADAL" clId="{683C6C31-9174-4FBB-B286-05A6AC571DA2}" dt="2023-07-27T13:34:04.767" v="880" actId="403"/>
          <ac:spMkLst>
            <pc:docMk/>
            <pc:sldMk cId="2866824894" sldId="361"/>
            <ac:spMk id="2" creationId="{F594CE48-39FA-45BB-AFBE-2E7FC020C1A6}"/>
          </ac:spMkLst>
        </pc:spChg>
        <pc:spChg chg="mod">
          <ac:chgData name="Kriti Bhatia" userId="fa245aa6-7da2-4076-8b9b-eeef1ddbd551" providerId="ADAL" clId="{683C6C31-9174-4FBB-B286-05A6AC571DA2}" dt="2023-08-09T12:42:14.032" v="5096" actId="20577"/>
          <ac:spMkLst>
            <pc:docMk/>
            <pc:sldMk cId="2866824894" sldId="361"/>
            <ac:spMk id="3" creationId="{BD1C20B4-3662-4A9E-8165-178AE37FA6C4}"/>
          </ac:spMkLst>
        </pc:spChg>
        <pc:spChg chg="del mod">
          <ac:chgData name="Kriti Bhatia" userId="fa245aa6-7da2-4076-8b9b-eeef1ddbd551" providerId="ADAL" clId="{683C6C31-9174-4FBB-B286-05A6AC571DA2}" dt="2023-08-09T12:23:57.091" v="4882" actId="478"/>
          <ac:spMkLst>
            <pc:docMk/>
            <pc:sldMk cId="2866824894" sldId="361"/>
            <ac:spMk id="7" creationId="{0005483A-11B1-4A29-A42C-0969018F6EAA}"/>
          </ac:spMkLst>
        </pc:spChg>
        <pc:spChg chg="mod">
          <ac:chgData name="Kriti Bhatia" userId="fa245aa6-7da2-4076-8b9b-eeef1ddbd551" providerId="ADAL" clId="{683C6C31-9174-4FBB-B286-05A6AC571DA2}" dt="2023-08-09T12:42:19.187" v="5097" actId="1076"/>
          <ac:spMkLst>
            <pc:docMk/>
            <pc:sldMk cId="2866824894" sldId="361"/>
            <ac:spMk id="11" creationId="{32CC08D9-D6F4-1C42-B9EA-7D32DEC430C5}"/>
          </ac:spMkLst>
        </pc:spChg>
        <pc:spChg chg="add mod">
          <ac:chgData name="Kriti Bhatia" userId="fa245aa6-7da2-4076-8b9b-eeef1ddbd551" providerId="ADAL" clId="{683C6C31-9174-4FBB-B286-05A6AC571DA2}" dt="2023-08-09T12:41:29.585" v="5086" actId="1076"/>
          <ac:spMkLst>
            <pc:docMk/>
            <pc:sldMk cId="2866824894" sldId="361"/>
            <ac:spMk id="12" creationId="{E3E003BC-AFE4-4E9B-A229-07F1F0257975}"/>
          </ac:spMkLst>
        </pc:spChg>
        <pc:picChg chg="add del mod">
          <ac:chgData name="Kriti Bhatia" userId="fa245aa6-7da2-4076-8b9b-eeef1ddbd551" providerId="ADAL" clId="{683C6C31-9174-4FBB-B286-05A6AC571DA2}" dt="2023-08-09T12:23:55.934" v="4880" actId="478"/>
          <ac:picMkLst>
            <pc:docMk/>
            <pc:sldMk cId="2866824894" sldId="361"/>
            <ac:picMk id="9" creationId="{FD5D1815-E05A-43D8-97D7-5D4945534197}"/>
          </ac:picMkLst>
        </pc:picChg>
        <pc:picChg chg="add del mod">
          <ac:chgData name="Kriti Bhatia" userId="fa245aa6-7da2-4076-8b9b-eeef1ddbd551" providerId="ADAL" clId="{683C6C31-9174-4FBB-B286-05A6AC571DA2}" dt="2023-08-09T12:23:54.916" v="4879" actId="478"/>
          <ac:picMkLst>
            <pc:docMk/>
            <pc:sldMk cId="2866824894" sldId="361"/>
            <ac:picMk id="10" creationId="{24C2ECC7-1F64-4929-A40F-8A514D9260D8}"/>
          </ac:picMkLst>
        </pc:picChg>
      </pc:sldChg>
      <pc:sldChg chg="addSp delSp modSp delAnim modAnim">
        <pc:chgData name="Kriti Bhatia" userId="fa245aa6-7da2-4076-8b9b-eeef1ddbd551" providerId="ADAL" clId="{683C6C31-9174-4FBB-B286-05A6AC571DA2}" dt="2023-08-10T07:29:17.961" v="5261" actId="1037"/>
        <pc:sldMkLst>
          <pc:docMk/>
          <pc:sldMk cId="1216556261" sldId="362"/>
        </pc:sldMkLst>
        <pc:spChg chg="mod">
          <ac:chgData name="Kriti Bhatia" userId="fa245aa6-7da2-4076-8b9b-eeef1ddbd551" providerId="ADAL" clId="{683C6C31-9174-4FBB-B286-05A6AC571DA2}" dt="2023-08-07T08:18:33.171" v="3741" actId="20577"/>
          <ac:spMkLst>
            <pc:docMk/>
            <pc:sldMk cId="1216556261" sldId="362"/>
            <ac:spMk id="2" creationId="{EB41628C-4B6E-4519-A39A-DE2C9E5A77AC}"/>
          </ac:spMkLst>
        </pc:spChg>
        <pc:spChg chg="add mod">
          <ac:chgData name="Kriti Bhatia" userId="fa245aa6-7da2-4076-8b9b-eeef1ddbd551" providerId="ADAL" clId="{683C6C31-9174-4FBB-B286-05A6AC571DA2}" dt="2023-08-10T07:29:17.961" v="5261" actId="1037"/>
          <ac:spMkLst>
            <pc:docMk/>
            <pc:sldMk cId="1216556261" sldId="362"/>
            <ac:spMk id="3" creationId="{20F623D5-5FE5-4BD4-92A2-A448BC56AD2E}"/>
          </ac:spMkLst>
        </pc:spChg>
        <pc:spChg chg="del mod">
          <ac:chgData name="Kriti Bhatia" userId="fa245aa6-7da2-4076-8b9b-eeef1ddbd551" providerId="ADAL" clId="{683C6C31-9174-4FBB-B286-05A6AC571DA2}" dt="2023-08-01T08:32:04.986" v="2788" actId="478"/>
          <ac:spMkLst>
            <pc:docMk/>
            <pc:sldMk cId="1216556261" sldId="362"/>
            <ac:spMk id="3" creationId="{AC7DE8CA-B540-4D09-9E25-5F7C5492EE5A}"/>
          </ac:spMkLst>
        </pc:spChg>
        <pc:spChg chg="add mod">
          <ac:chgData name="Kriti Bhatia" userId="fa245aa6-7da2-4076-8b9b-eeef1ddbd551" providerId="ADAL" clId="{683C6C31-9174-4FBB-B286-05A6AC571DA2}" dt="2023-08-10T07:29:17.961" v="5261" actId="1037"/>
          <ac:spMkLst>
            <pc:docMk/>
            <pc:sldMk cId="1216556261" sldId="362"/>
            <ac:spMk id="9" creationId="{DE83A923-CCC7-4779-9B67-F9D1F82EF7B8}"/>
          </ac:spMkLst>
        </pc:spChg>
        <pc:spChg chg="add mod">
          <ac:chgData name="Kriti Bhatia" userId="fa245aa6-7da2-4076-8b9b-eeef1ddbd551" providerId="ADAL" clId="{683C6C31-9174-4FBB-B286-05A6AC571DA2}" dt="2023-08-10T07:29:17.961" v="5261" actId="1037"/>
          <ac:spMkLst>
            <pc:docMk/>
            <pc:sldMk cId="1216556261" sldId="362"/>
            <ac:spMk id="10" creationId="{C18EA722-7D4B-4797-89D4-9A8B101B13C4}"/>
          </ac:spMkLst>
        </pc:spChg>
        <pc:spChg chg="del mod">
          <ac:chgData name="Kriti Bhatia" userId="fa245aa6-7da2-4076-8b9b-eeef1ddbd551" providerId="ADAL" clId="{683C6C31-9174-4FBB-B286-05A6AC571DA2}" dt="2023-08-01T08:32:04.184" v="2787" actId="478"/>
          <ac:spMkLst>
            <pc:docMk/>
            <pc:sldMk cId="1216556261" sldId="362"/>
            <ac:spMk id="10" creationId="{D55B041E-4001-4EBB-8691-221457703018}"/>
          </ac:spMkLst>
        </pc:spChg>
        <pc:spChg chg="del">
          <ac:chgData name="Kriti Bhatia" userId="fa245aa6-7da2-4076-8b9b-eeef1ddbd551" providerId="ADAL" clId="{683C6C31-9174-4FBB-B286-05A6AC571DA2}" dt="2023-08-01T08:32:06.420" v="2789" actId="478"/>
          <ac:spMkLst>
            <pc:docMk/>
            <pc:sldMk cId="1216556261" sldId="362"/>
            <ac:spMk id="11" creationId="{582CEB38-0BC8-4D1B-A34B-039A4D051F1B}"/>
          </ac:spMkLst>
        </pc:spChg>
        <pc:spChg chg="add mod">
          <ac:chgData name="Kriti Bhatia" userId="fa245aa6-7da2-4076-8b9b-eeef1ddbd551" providerId="ADAL" clId="{683C6C31-9174-4FBB-B286-05A6AC571DA2}" dt="2023-08-10T07:29:17.961" v="5261" actId="1037"/>
          <ac:spMkLst>
            <pc:docMk/>
            <pc:sldMk cId="1216556261" sldId="362"/>
            <ac:spMk id="11" creationId="{F5C6FE84-ECAA-4A22-B5B9-E7F7F499D734}"/>
          </ac:spMkLst>
        </pc:spChg>
        <pc:spChg chg="mod">
          <ac:chgData name="Kriti Bhatia" userId="fa245aa6-7da2-4076-8b9b-eeef1ddbd551" providerId="ADAL" clId="{683C6C31-9174-4FBB-B286-05A6AC571DA2}" dt="2023-07-28T09:40:44.265" v="1877"/>
          <ac:spMkLst>
            <pc:docMk/>
            <pc:sldMk cId="1216556261" sldId="362"/>
            <ac:spMk id="13" creationId="{C8C2551E-7AA4-433D-BF32-3091712FE8DF}"/>
          </ac:spMkLst>
        </pc:spChg>
        <pc:spChg chg="add del">
          <ac:chgData name="Kriti Bhatia" userId="fa245aa6-7da2-4076-8b9b-eeef1ddbd551" providerId="ADAL" clId="{683C6C31-9174-4FBB-B286-05A6AC571DA2}" dt="2023-08-01T08:35:48.678" v="2804"/>
          <ac:spMkLst>
            <pc:docMk/>
            <pc:sldMk cId="1216556261" sldId="362"/>
            <ac:spMk id="14" creationId="{5CB8CD65-E7A9-4D3F-A4CF-414CEDA680CC}"/>
          </ac:spMkLst>
        </pc:spChg>
        <pc:picChg chg="add del mod">
          <ac:chgData name="Kriti Bhatia" userId="fa245aa6-7da2-4076-8b9b-eeef1ddbd551" providerId="ADAL" clId="{683C6C31-9174-4FBB-B286-05A6AC571DA2}" dt="2023-07-27T14:33:49.501" v="1113"/>
          <ac:picMkLst>
            <pc:docMk/>
            <pc:sldMk cId="1216556261" sldId="362"/>
            <ac:picMk id="8" creationId="{43FBE5F5-9CEF-4931-9299-A561BB86DBCB}"/>
          </ac:picMkLst>
        </pc:picChg>
        <pc:picChg chg="del">
          <ac:chgData name="Kriti Bhatia" userId="fa245aa6-7da2-4076-8b9b-eeef1ddbd551" providerId="ADAL" clId="{683C6C31-9174-4FBB-B286-05A6AC571DA2}" dt="2023-07-27T14:32:49.714" v="1108" actId="478"/>
          <ac:picMkLst>
            <pc:docMk/>
            <pc:sldMk cId="1216556261" sldId="362"/>
            <ac:picMk id="9" creationId="{6FB5DB5D-96B1-45ED-928C-1C4C89754B66}"/>
          </ac:picMkLst>
        </pc:picChg>
        <pc:picChg chg="add del mod modCrop">
          <ac:chgData name="Kriti Bhatia" userId="fa245aa6-7da2-4076-8b9b-eeef1ddbd551" providerId="ADAL" clId="{683C6C31-9174-4FBB-B286-05A6AC571DA2}" dt="2023-08-01T08:32:02.446" v="2786" actId="478"/>
          <ac:picMkLst>
            <pc:docMk/>
            <pc:sldMk cId="1216556261" sldId="362"/>
            <ac:picMk id="12" creationId="{02C62C56-1AC1-4858-9385-974807390C8D}"/>
          </ac:picMkLst>
        </pc:picChg>
        <pc:picChg chg="add del">
          <ac:chgData name="Kriti Bhatia" userId="fa245aa6-7da2-4076-8b9b-eeef1ddbd551" providerId="ADAL" clId="{683C6C31-9174-4FBB-B286-05A6AC571DA2}" dt="2023-07-27T14:56:19.612" v="1115" actId="478"/>
          <ac:picMkLst>
            <pc:docMk/>
            <pc:sldMk cId="1216556261" sldId="362"/>
            <ac:picMk id="12" creationId="{471C794A-50FF-4FB0-966C-F68F0698C1BE}"/>
          </ac:picMkLst>
        </pc:picChg>
        <pc:picChg chg="add del mod">
          <ac:chgData name="Kriti Bhatia" userId="fa245aa6-7da2-4076-8b9b-eeef1ddbd551" providerId="ADAL" clId="{683C6C31-9174-4FBB-B286-05A6AC571DA2}" dt="2023-08-01T08:35:45.771" v="2802" actId="478"/>
          <ac:picMkLst>
            <pc:docMk/>
            <pc:sldMk cId="1216556261" sldId="362"/>
            <ac:picMk id="15" creationId="{5EC9F7A1-9E86-477B-A0C0-B64E7D66B3D0}"/>
          </ac:picMkLst>
        </pc:picChg>
        <pc:picChg chg="add mod modCrop">
          <ac:chgData name="Kriti Bhatia" userId="fa245aa6-7da2-4076-8b9b-eeef1ddbd551" providerId="ADAL" clId="{683C6C31-9174-4FBB-B286-05A6AC571DA2}" dt="2023-08-10T07:29:17.961" v="5261" actId="1037"/>
          <ac:picMkLst>
            <pc:docMk/>
            <pc:sldMk cId="1216556261" sldId="362"/>
            <ac:picMk id="16" creationId="{D37F67D4-396C-4E11-800C-6C2D1EB756B1}"/>
          </ac:picMkLst>
        </pc:picChg>
      </pc:sldChg>
      <pc:sldChg chg="addSp delSp modSp">
        <pc:chgData name="Kriti Bhatia" userId="fa245aa6-7da2-4076-8b9b-eeef1ddbd551" providerId="ADAL" clId="{683C6C31-9174-4FBB-B286-05A6AC571DA2}" dt="2023-08-09T08:13:18.568" v="3969" actId="1037"/>
        <pc:sldMkLst>
          <pc:docMk/>
          <pc:sldMk cId="1449323235" sldId="363"/>
        </pc:sldMkLst>
        <pc:spChg chg="mod">
          <ac:chgData name="Kriti Bhatia" userId="fa245aa6-7da2-4076-8b9b-eeef1ddbd551" providerId="ADAL" clId="{683C6C31-9174-4FBB-B286-05A6AC571DA2}" dt="2023-07-27T14:24:29.617" v="1103" actId="1076"/>
          <ac:spMkLst>
            <pc:docMk/>
            <pc:sldMk cId="1449323235" sldId="363"/>
            <ac:spMk id="2" creationId="{EB41628C-4B6E-4519-A39A-DE2C9E5A77AC}"/>
          </ac:spMkLst>
        </pc:spChg>
        <pc:spChg chg="mod">
          <ac:chgData name="Kriti Bhatia" userId="fa245aa6-7da2-4076-8b9b-eeef1ddbd551" providerId="ADAL" clId="{683C6C31-9174-4FBB-B286-05A6AC571DA2}" dt="2023-08-01T08:42:15.837" v="2978" actId="1076"/>
          <ac:spMkLst>
            <pc:docMk/>
            <pc:sldMk cId="1449323235" sldId="363"/>
            <ac:spMk id="3" creationId="{4C8FA85E-8B41-4D5D-BE05-BCE7B9ABFEFC}"/>
          </ac:spMkLst>
        </pc:spChg>
        <pc:spChg chg="mod">
          <ac:chgData name="Kriti Bhatia" userId="fa245aa6-7da2-4076-8b9b-eeef1ddbd551" providerId="ADAL" clId="{683C6C31-9174-4FBB-B286-05A6AC571DA2}" dt="2023-08-01T08:41:26.516" v="2974" actId="207"/>
          <ac:spMkLst>
            <pc:docMk/>
            <pc:sldMk cId="1449323235" sldId="363"/>
            <ac:spMk id="10" creationId="{E2D30C6F-BFDC-4D9D-A40E-115352AA26A8}"/>
          </ac:spMkLst>
        </pc:spChg>
        <pc:spChg chg="mod">
          <ac:chgData name="Kriti Bhatia" userId="fa245aa6-7da2-4076-8b9b-eeef1ddbd551" providerId="ADAL" clId="{683C6C31-9174-4FBB-B286-05A6AC571DA2}" dt="2023-08-01T08:41:22.252" v="2973" actId="207"/>
          <ac:spMkLst>
            <pc:docMk/>
            <pc:sldMk cId="1449323235" sldId="363"/>
            <ac:spMk id="11" creationId="{E7F57578-B49D-4D68-9AF9-356732CFEBDB}"/>
          </ac:spMkLst>
        </pc:spChg>
        <pc:spChg chg="mod">
          <ac:chgData name="Kriti Bhatia" userId="fa245aa6-7da2-4076-8b9b-eeef1ddbd551" providerId="ADAL" clId="{683C6C31-9174-4FBB-B286-05A6AC571DA2}" dt="2023-08-01T08:42:12.514" v="2977" actId="1076"/>
          <ac:spMkLst>
            <pc:docMk/>
            <pc:sldMk cId="1449323235" sldId="363"/>
            <ac:spMk id="13" creationId="{C8C2551E-7AA4-433D-BF32-3091712FE8DF}"/>
          </ac:spMkLst>
        </pc:spChg>
        <pc:spChg chg="add mod">
          <ac:chgData name="Kriti Bhatia" userId="fa245aa6-7da2-4076-8b9b-eeef1ddbd551" providerId="ADAL" clId="{683C6C31-9174-4FBB-B286-05A6AC571DA2}" dt="2023-08-09T08:12:29.685" v="3944" actId="1037"/>
          <ac:spMkLst>
            <pc:docMk/>
            <pc:sldMk cId="1449323235" sldId="363"/>
            <ac:spMk id="14" creationId="{1522580F-938A-458B-B492-B4D1405448C8}"/>
          </ac:spMkLst>
        </pc:spChg>
        <pc:spChg chg="add mod">
          <ac:chgData name="Kriti Bhatia" userId="fa245aa6-7da2-4076-8b9b-eeef1ddbd551" providerId="ADAL" clId="{683C6C31-9174-4FBB-B286-05A6AC571DA2}" dt="2023-08-09T08:12:29.685" v="3944" actId="1037"/>
          <ac:spMkLst>
            <pc:docMk/>
            <pc:sldMk cId="1449323235" sldId="363"/>
            <ac:spMk id="15" creationId="{F811DFB0-D31C-4CA5-828F-AD4AFE9778BB}"/>
          </ac:spMkLst>
        </pc:spChg>
        <pc:spChg chg="add mod">
          <ac:chgData name="Kriti Bhatia" userId="fa245aa6-7da2-4076-8b9b-eeef1ddbd551" providerId="ADAL" clId="{683C6C31-9174-4FBB-B286-05A6AC571DA2}" dt="2023-08-09T08:13:18.568" v="3969" actId="1037"/>
          <ac:spMkLst>
            <pc:docMk/>
            <pc:sldMk cId="1449323235" sldId="363"/>
            <ac:spMk id="16" creationId="{A6523C46-ABE4-4E17-B490-3C9F1D718A8F}"/>
          </ac:spMkLst>
        </pc:spChg>
        <pc:spChg chg="add mod">
          <ac:chgData name="Kriti Bhatia" userId="fa245aa6-7da2-4076-8b9b-eeef1ddbd551" providerId="ADAL" clId="{683C6C31-9174-4FBB-B286-05A6AC571DA2}" dt="2023-08-09T08:13:18.568" v="3969" actId="1037"/>
          <ac:spMkLst>
            <pc:docMk/>
            <pc:sldMk cId="1449323235" sldId="363"/>
            <ac:spMk id="18" creationId="{186D4F80-7547-4478-A694-D11C96ABA08B}"/>
          </ac:spMkLst>
        </pc:spChg>
        <pc:grpChg chg="add del mod">
          <ac:chgData name="Kriti Bhatia" userId="fa245aa6-7da2-4076-8b9b-eeef1ddbd551" providerId="ADAL" clId="{683C6C31-9174-4FBB-B286-05A6AC571DA2}" dt="2023-07-27T14:57:12.626" v="1128"/>
          <ac:grpSpMkLst>
            <pc:docMk/>
            <pc:sldMk cId="1449323235" sldId="363"/>
            <ac:grpSpMk id="14" creationId="{FB09E1C0-756B-4452-BF17-595D8AC04DA8}"/>
          </ac:grpSpMkLst>
        </pc:grpChg>
        <pc:graphicFrameChg chg="add del mod">
          <ac:chgData name="Kriti Bhatia" userId="fa245aa6-7da2-4076-8b9b-eeef1ddbd551" providerId="ADAL" clId="{683C6C31-9174-4FBB-B286-05A6AC571DA2}" dt="2023-07-27T14:58:19.241" v="1137" actId="478"/>
          <ac:graphicFrameMkLst>
            <pc:docMk/>
            <pc:sldMk cId="1449323235" sldId="363"/>
            <ac:graphicFrameMk id="7" creationId="{0758EC85-AF7C-4426-A5D8-D94B0C26ECF8}"/>
          </ac:graphicFrameMkLst>
        </pc:graphicFrameChg>
        <pc:picChg chg="add del mod ord">
          <ac:chgData name="Kriti Bhatia" userId="fa245aa6-7da2-4076-8b9b-eeef1ddbd551" providerId="ADAL" clId="{683C6C31-9174-4FBB-B286-05A6AC571DA2}" dt="2023-08-01T08:36:21.392" v="2815" actId="478"/>
          <ac:picMkLst>
            <pc:docMk/>
            <pc:sldMk cId="1449323235" sldId="363"/>
            <ac:picMk id="12" creationId="{8766ED80-74A9-4347-96ED-844D404B360F}"/>
          </ac:picMkLst>
        </pc:picChg>
        <pc:picChg chg="del">
          <ac:chgData name="Kriti Bhatia" userId="fa245aa6-7da2-4076-8b9b-eeef1ddbd551" providerId="ADAL" clId="{683C6C31-9174-4FBB-B286-05A6AC571DA2}" dt="2023-07-27T14:57:03.751" v="1122" actId="478"/>
          <ac:picMkLst>
            <pc:docMk/>
            <pc:sldMk cId="1449323235" sldId="363"/>
            <ac:picMk id="12" creationId="{876FA00E-E77D-412D-B371-F4C1C7A7D5E5}"/>
          </ac:picMkLst>
        </pc:picChg>
        <pc:picChg chg="add del mod ord">
          <ac:chgData name="Kriti Bhatia" userId="fa245aa6-7da2-4076-8b9b-eeef1ddbd551" providerId="ADAL" clId="{683C6C31-9174-4FBB-B286-05A6AC571DA2}" dt="2023-08-01T08:36:35.696" v="2832"/>
          <ac:picMkLst>
            <pc:docMk/>
            <pc:sldMk cId="1449323235" sldId="363"/>
            <ac:picMk id="15" creationId="{4DE1CFAA-DE3D-46B8-B29B-C65CF793E8EC}"/>
          </ac:picMkLst>
        </pc:picChg>
        <pc:picChg chg="add del">
          <ac:chgData name="Kriti Bhatia" userId="fa245aa6-7da2-4076-8b9b-eeef1ddbd551" providerId="ADAL" clId="{683C6C31-9174-4FBB-B286-05A6AC571DA2}" dt="2023-08-01T08:36:40.509" v="2834"/>
          <ac:picMkLst>
            <pc:docMk/>
            <pc:sldMk cId="1449323235" sldId="363"/>
            <ac:picMk id="16" creationId="{80EC40BC-ECF9-4A2B-A629-1F7313D0D68B}"/>
          </ac:picMkLst>
        </pc:picChg>
        <pc:picChg chg="add mod ord">
          <ac:chgData name="Kriti Bhatia" userId="fa245aa6-7da2-4076-8b9b-eeef1ddbd551" providerId="ADAL" clId="{683C6C31-9174-4FBB-B286-05A6AC571DA2}" dt="2023-08-01T08:37:20.376" v="2907" actId="1076"/>
          <ac:picMkLst>
            <pc:docMk/>
            <pc:sldMk cId="1449323235" sldId="363"/>
            <ac:picMk id="17" creationId="{3DE78B1F-AA01-435E-B5E2-C0AE65C1C503}"/>
          </ac:picMkLst>
        </pc:picChg>
        <pc:picChg chg="add del ord">
          <ac:chgData name="Kriti Bhatia" userId="fa245aa6-7da2-4076-8b9b-eeef1ddbd551" providerId="ADAL" clId="{683C6C31-9174-4FBB-B286-05A6AC571DA2}" dt="2023-08-01T08:35:22.221" v="2795" actId="478"/>
          <ac:picMkLst>
            <pc:docMk/>
            <pc:sldMk cId="1449323235" sldId="363"/>
            <ac:picMk id="25" creationId="{D42D797E-8E34-450A-A1FA-4B12577A9CED}"/>
          </ac:picMkLst>
        </pc:picChg>
        <pc:cxnChg chg="mod">
          <ac:chgData name="Kriti Bhatia" userId="fa245aa6-7da2-4076-8b9b-eeef1ddbd551" providerId="ADAL" clId="{683C6C31-9174-4FBB-B286-05A6AC571DA2}" dt="2023-08-01T08:41:07.180" v="2970" actId="208"/>
          <ac:cxnSpMkLst>
            <pc:docMk/>
            <pc:sldMk cId="1449323235" sldId="363"/>
            <ac:cxnSpMk id="8" creationId="{E90CECA8-40A8-4EB7-B81F-B87F300AE6D3}"/>
          </ac:cxnSpMkLst>
        </pc:cxnChg>
        <pc:cxnChg chg="mod">
          <ac:chgData name="Kriti Bhatia" userId="fa245aa6-7da2-4076-8b9b-eeef1ddbd551" providerId="ADAL" clId="{683C6C31-9174-4FBB-B286-05A6AC571DA2}" dt="2023-08-01T08:41:10.087" v="2971" actId="208"/>
          <ac:cxnSpMkLst>
            <pc:docMk/>
            <pc:sldMk cId="1449323235" sldId="363"/>
            <ac:cxnSpMk id="9" creationId="{9A783473-E0F7-494E-928F-7CD46182AA72}"/>
          </ac:cxnSpMkLst>
        </pc:cxnChg>
      </pc:sldChg>
      <pc:sldChg chg="addSp delSp modSp delAnim modAnim">
        <pc:chgData name="Kriti Bhatia" userId="fa245aa6-7da2-4076-8b9b-eeef1ddbd551" providerId="ADAL" clId="{683C6C31-9174-4FBB-B286-05A6AC571DA2}" dt="2023-08-09T09:46:40.547" v="4532"/>
        <pc:sldMkLst>
          <pc:docMk/>
          <pc:sldMk cId="424998264" sldId="364"/>
        </pc:sldMkLst>
        <pc:spChg chg="add mod">
          <ac:chgData name="Kriti Bhatia" userId="fa245aa6-7da2-4076-8b9b-eeef1ddbd551" providerId="ADAL" clId="{683C6C31-9174-4FBB-B286-05A6AC571DA2}" dt="2023-07-27T14:21:39.568" v="1047" actId="1582"/>
          <ac:spMkLst>
            <pc:docMk/>
            <pc:sldMk cId="424998264" sldId="364"/>
            <ac:spMk id="2" creationId="{5434D968-D69B-4ABB-8702-CCEAB277E108}"/>
          </ac:spMkLst>
        </pc:spChg>
        <pc:spChg chg="mod">
          <ac:chgData name="Kriti Bhatia" userId="fa245aa6-7da2-4076-8b9b-eeef1ddbd551" providerId="ADAL" clId="{683C6C31-9174-4FBB-B286-05A6AC571DA2}" dt="2023-08-09T09:46:13.889" v="4530" actId="164"/>
          <ac:spMkLst>
            <pc:docMk/>
            <pc:sldMk cId="424998264" sldId="364"/>
            <ac:spMk id="10" creationId="{D4F7F14E-B192-4147-9CDB-51F640551D5D}"/>
          </ac:spMkLst>
        </pc:spChg>
        <pc:spChg chg="mod">
          <ac:chgData name="Kriti Bhatia" userId="fa245aa6-7da2-4076-8b9b-eeef1ddbd551" providerId="ADAL" clId="{683C6C31-9174-4FBB-B286-05A6AC571DA2}" dt="2023-07-27T14:21:26.389" v="1043" actId="693"/>
          <ac:spMkLst>
            <pc:docMk/>
            <pc:sldMk cId="424998264" sldId="364"/>
            <ac:spMk id="14" creationId="{54283C0B-2BA0-422F-B894-D7920599CFC1}"/>
          </ac:spMkLst>
        </pc:spChg>
        <pc:spChg chg="mod">
          <ac:chgData name="Kriti Bhatia" userId="fa245aa6-7da2-4076-8b9b-eeef1ddbd551" providerId="ADAL" clId="{683C6C31-9174-4FBB-B286-05A6AC571DA2}" dt="2023-08-01T08:18:45.774" v="2592" actId="207"/>
          <ac:spMkLst>
            <pc:docMk/>
            <pc:sldMk cId="424998264" sldId="364"/>
            <ac:spMk id="15" creationId="{0D18F573-798B-4695-8FCD-EEBEFFA0C529}"/>
          </ac:spMkLst>
        </pc:spChg>
        <pc:spChg chg="mod">
          <ac:chgData name="Kriti Bhatia" userId="fa245aa6-7da2-4076-8b9b-eeef1ddbd551" providerId="ADAL" clId="{683C6C31-9174-4FBB-B286-05A6AC571DA2}" dt="2023-07-27T14:17:51.936" v="1016" actId="1076"/>
          <ac:spMkLst>
            <pc:docMk/>
            <pc:sldMk cId="424998264" sldId="364"/>
            <ac:spMk id="16" creationId="{9904BF1B-236E-4DD4-B8E1-FACB27FDE9B3}"/>
          </ac:spMkLst>
        </pc:spChg>
        <pc:spChg chg="add">
          <ac:chgData name="Kriti Bhatia" userId="fa245aa6-7da2-4076-8b9b-eeef1ddbd551" providerId="ADAL" clId="{683C6C31-9174-4FBB-B286-05A6AC571DA2}" dt="2023-07-27T14:18:31.334" v="1017"/>
          <ac:spMkLst>
            <pc:docMk/>
            <pc:sldMk cId="424998264" sldId="364"/>
            <ac:spMk id="17" creationId="{EF514B3D-F2D9-4339-AEFF-6B35AB064829}"/>
          </ac:spMkLst>
        </pc:spChg>
        <pc:spChg chg="del topLvl">
          <ac:chgData name="Kriti Bhatia" userId="fa245aa6-7da2-4076-8b9b-eeef1ddbd551" providerId="ADAL" clId="{683C6C31-9174-4FBB-B286-05A6AC571DA2}" dt="2023-08-01T08:18:24.105" v="2590" actId="478"/>
          <ac:spMkLst>
            <pc:docMk/>
            <pc:sldMk cId="424998264" sldId="364"/>
            <ac:spMk id="20" creationId="{209A1B44-F126-42C3-AD77-77F3242B0FA3}"/>
          </ac:spMkLst>
        </pc:spChg>
        <pc:grpChg chg="add del mod">
          <ac:chgData name="Kriti Bhatia" userId="fa245aa6-7da2-4076-8b9b-eeef1ddbd551" providerId="ADAL" clId="{683C6C31-9174-4FBB-B286-05A6AC571DA2}" dt="2023-08-01T08:18:22.209" v="2589" actId="478"/>
          <ac:grpSpMkLst>
            <pc:docMk/>
            <pc:sldMk cId="424998264" sldId="364"/>
            <ac:grpSpMk id="18" creationId="{3F991A46-E066-46B6-A542-F27D93295C95}"/>
          </ac:grpSpMkLst>
        </pc:grpChg>
        <pc:grpChg chg="add mod">
          <ac:chgData name="Kriti Bhatia" userId="fa245aa6-7da2-4076-8b9b-eeef1ddbd551" providerId="ADAL" clId="{683C6C31-9174-4FBB-B286-05A6AC571DA2}" dt="2023-08-09T09:46:13.889" v="4530" actId="164"/>
          <ac:grpSpMkLst>
            <pc:docMk/>
            <pc:sldMk cId="424998264" sldId="364"/>
            <ac:grpSpMk id="24" creationId="{2F0C994E-106B-4358-99E4-4C7F3EC7335E}"/>
          </ac:grpSpMkLst>
        </pc:grpChg>
        <pc:picChg chg="del mod">
          <ac:chgData name="Kriti Bhatia" userId="fa245aa6-7da2-4076-8b9b-eeef1ddbd551" providerId="ADAL" clId="{683C6C31-9174-4FBB-B286-05A6AC571DA2}" dt="2023-08-09T09:38:19.346" v="4409" actId="478"/>
          <ac:picMkLst>
            <pc:docMk/>
            <pc:sldMk cId="424998264" sldId="364"/>
            <ac:picMk id="3" creationId="{1DC40B57-F02A-4B44-9B96-BD8DD7FCE3AE}"/>
          </ac:picMkLst>
        </pc:picChg>
        <pc:picChg chg="del mod">
          <ac:chgData name="Kriti Bhatia" userId="fa245aa6-7da2-4076-8b9b-eeef1ddbd551" providerId="ADAL" clId="{683C6C31-9174-4FBB-B286-05A6AC571DA2}" dt="2023-08-09T09:38:19.896" v="4410" actId="478"/>
          <ac:picMkLst>
            <pc:docMk/>
            <pc:sldMk cId="424998264" sldId="364"/>
            <ac:picMk id="7" creationId="{41E247AC-C99C-40DF-9BC5-51EA350C8471}"/>
          </ac:picMkLst>
        </pc:picChg>
        <pc:picChg chg="add del mod ord modCrop">
          <ac:chgData name="Kriti Bhatia" userId="fa245aa6-7da2-4076-8b9b-eeef1ddbd551" providerId="ADAL" clId="{683C6C31-9174-4FBB-B286-05A6AC571DA2}" dt="2023-08-09T09:41:13.350" v="4488" actId="478"/>
          <ac:picMkLst>
            <pc:docMk/>
            <pc:sldMk cId="424998264" sldId="364"/>
            <ac:picMk id="9" creationId="{B2D8CEAD-BBEA-4295-BB83-D55D2299E208}"/>
          </ac:picMkLst>
        </pc:picChg>
        <pc:picChg chg="del mod">
          <ac:chgData name="Kriti Bhatia" userId="fa245aa6-7da2-4076-8b9b-eeef1ddbd551" providerId="ADAL" clId="{683C6C31-9174-4FBB-B286-05A6AC571DA2}" dt="2023-08-09T09:31:34.737" v="4312" actId="478"/>
          <ac:picMkLst>
            <pc:docMk/>
            <pc:sldMk cId="424998264" sldId="364"/>
            <ac:picMk id="12" creationId="{F51F4D58-904F-490C-8263-822EC9193205}"/>
          </ac:picMkLst>
        </pc:picChg>
        <pc:picChg chg="del mod">
          <ac:chgData name="Kriti Bhatia" userId="fa245aa6-7da2-4076-8b9b-eeef1ddbd551" providerId="ADAL" clId="{683C6C31-9174-4FBB-B286-05A6AC571DA2}" dt="2023-08-09T09:31:51.897" v="4317" actId="478"/>
          <ac:picMkLst>
            <pc:docMk/>
            <pc:sldMk cId="424998264" sldId="364"/>
            <ac:picMk id="13" creationId="{4F26D087-7B45-4921-BB0C-3C0DDCF75B3E}"/>
          </ac:picMkLst>
        </pc:picChg>
        <pc:picChg chg="add del mod modCrop">
          <ac:chgData name="Kriti Bhatia" userId="fa245aa6-7da2-4076-8b9b-eeef1ddbd551" providerId="ADAL" clId="{683C6C31-9174-4FBB-B286-05A6AC571DA2}" dt="2023-08-09T09:44:37.374" v="4491" actId="478"/>
          <ac:picMkLst>
            <pc:docMk/>
            <pc:sldMk cId="424998264" sldId="364"/>
            <ac:picMk id="18" creationId="{7A483F6D-C13F-41D2-B705-A1C9FAE9FE05}"/>
          </ac:picMkLst>
        </pc:picChg>
        <pc:picChg chg="add mod modCrop">
          <ac:chgData name="Kriti Bhatia" userId="fa245aa6-7da2-4076-8b9b-eeef1ddbd551" providerId="ADAL" clId="{683C6C31-9174-4FBB-B286-05A6AC571DA2}" dt="2023-08-09T09:39:47.616" v="4469" actId="732"/>
          <ac:picMkLst>
            <pc:docMk/>
            <pc:sldMk cId="424998264" sldId="364"/>
            <ac:picMk id="19" creationId="{9085BA82-FF6C-481C-BC95-6B40F6464093}"/>
          </ac:picMkLst>
        </pc:picChg>
        <pc:picChg chg="del mod topLvl">
          <ac:chgData name="Kriti Bhatia" userId="fa245aa6-7da2-4076-8b9b-eeef1ddbd551" providerId="ADAL" clId="{683C6C31-9174-4FBB-B286-05A6AC571DA2}" dt="2023-08-01T08:18:22.209" v="2589" actId="478"/>
          <ac:picMkLst>
            <pc:docMk/>
            <pc:sldMk cId="424998264" sldId="364"/>
            <ac:picMk id="19" creationId="{C8DB4FB3-270B-4DB5-B9E8-F2038CDEEB73}"/>
          </ac:picMkLst>
        </pc:picChg>
        <pc:picChg chg="add mod modCrop">
          <ac:chgData name="Kriti Bhatia" userId="fa245aa6-7da2-4076-8b9b-eeef1ddbd551" providerId="ADAL" clId="{683C6C31-9174-4FBB-B286-05A6AC571DA2}" dt="2023-08-09T09:39:58.080" v="4478" actId="1035"/>
          <ac:picMkLst>
            <pc:docMk/>
            <pc:sldMk cId="424998264" sldId="364"/>
            <ac:picMk id="20" creationId="{274E62BC-757B-4F86-B619-A145E24D5776}"/>
          </ac:picMkLst>
        </pc:picChg>
        <pc:picChg chg="add mod ord modCrop">
          <ac:chgData name="Kriti Bhatia" userId="fa245aa6-7da2-4076-8b9b-eeef1ddbd551" providerId="ADAL" clId="{683C6C31-9174-4FBB-B286-05A6AC571DA2}" dt="2023-08-09T09:46:13.889" v="4530" actId="164"/>
          <ac:picMkLst>
            <pc:docMk/>
            <pc:sldMk cId="424998264" sldId="364"/>
            <ac:picMk id="22" creationId="{742E1756-1057-448B-A56D-1A2624EFECAC}"/>
          </ac:picMkLst>
        </pc:picChg>
        <pc:picChg chg="add mod modCrop">
          <ac:chgData name="Kriti Bhatia" userId="fa245aa6-7da2-4076-8b9b-eeef1ddbd551" providerId="ADAL" clId="{683C6C31-9174-4FBB-B286-05A6AC571DA2}" dt="2023-08-09T09:46:13.889" v="4530" actId="164"/>
          <ac:picMkLst>
            <pc:docMk/>
            <pc:sldMk cId="424998264" sldId="364"/>
            <ac:picMk id="23" creationId="{2D1407FF-8637-4647-A42D-70C42A93A21B}"/>
          </ac:picMkLst>
        </pc:picChg>
      </pc:sldChg>
      <pc:sldChg chg="addSp delSp modSp modAnim">
        <pc:chgData name="Kriti Bhatia" userId="fa245aa6-7da2-4076-8b9b-eeef1ddbd551" providerId="ADAL" clId="{683C6C31-9174-4FBB-B286-05A6AC571DA2}" dt="2023-08-09T09:34:18.333" v="4358" actId="1076"/>
        <pc:sldMkLst>
          <pc:docMk/>
          <pc:sldMk cId="1090936299" sldId="365"/>
        </pc:sldMkLst>
        <pc:spChg chg="mod">
          <ac:chgData name="Kriti Bhatia" userId="fa245aa6-7da2-4076-8b9b-eeef1ddbd551" providerId="ADAL" clId="{683C6C31-9174-4FBB-B286-05A6AC571DA2}" dt="2023-07-27T15:05:30.120" v="1232" actId="14100"/>
          <ac:spMkLst>
            <pc:docMk/>
            <pc:sldMk cId="1090936299" sldId="365"/>
            <ac:spMk id="2" creationId="{E77F85A5-E059-4F37-B6AE-720CC169699F}"/>
          </ac:spMkLst>
        </pc:spChg>
        <pc:spChg chg="mod">
          <ac:chgData name="Kriti Bhatia" userId="fa245aa6-7da2-4076-8b9b-eeef1ddbd551" providerId="ADAL" clId="{683C6C31-9174-4FBB-B286-05A6AC571DA2}" dt="2023-08-08T13:46:46.855" v="3788" actId="1076"/>
          <ac:spMkLst>
            <pc:docMk/>
            <pc:sldMk cId="1090936299" sldId="365"/>
            <ac:spMk id="8" creationId="{C0C0ADDD-BD84-4DF8-9D07-639AC00C9A38}"/>
          </ac:spMkLst>
        </pc:spChg>
        <pc:spChg chg="mod">
          <ac:chgData name="Kriti Bhatia" userId="fa245aa6-7da2-4076-8b9b-eeef1ddbd551" providerId="ADAL" clId="{683C6C31-9174-4FBB-B286-05A6AC571DA2}" dt="2023-08-08T13:46:08.927" v="3777" actId="1076"/>
          <ac:spMkLst>
            <pc:docMk/>
            <pc:sldMk cId="1090936299" sldId="365"/>
            <ac:spMk id="9" creationId="{BC2E8D2A-1476-4391-B769-9C92B13D0411}"/>
          </ac:spMkLst>
        </pc:spChg>
        <pc:spChg chg="add mod ord">
          <ac:chgData name="Kriti Bhatia" userId="fa245aa6-7da2-4076-8b9b-eeef1ddbd551" providerId="ADAL" clId="{683C6C31-9174-4FBB-B286-05A6AC571DA2}" dt="2023-08-09T08:09:48.757" v="3915" actId="1036"/>
          <ac:spMkLst>
            <pc:docMk/>
            <pc:sldMk cId="1090936299" sldId="365"/>
            <ac:spMk id="10" creationId="{BF77E377-07E6-4BEF-98BC-79662FC5922E}"/>
          </ac:spMkLst>
        </pc:spChg>
        <pc:spChg chg="add mod">
          <ac:chgData name="Kriti Bhatia" userId="fa245aa6-7da2-4076-8b9b-eeef1ddbd551" providerId="ADAL" clId="{683C6C31-9174-4FBB-B286-05A6AC571DA2}" dt="2023-08-09T08:09:57.859" v="3918" actId="1076"/>
          <ac:spMkLst>
            <pc:docMk/>
            <pc:sldMk cId="1090936299" sldId="365"/>
            <ac:spMk id="12" creationId="{29D9090A-B577-4E23-A00C-07527F8817FD}"/>
          </ac:spMkLst>
        </pc:spChg>
        <pc:spChg chg="add mod">
          <ac:chgData name="Kriti Bhatia" userId="fa245aa6-7da2-4076-8b9b-eeef1ddbd551" providerId="ADAL" clId="{683C6C31-9174-4FBB-B286-05A6AC571DA2}" dt="2023-08-09T08:10:05.819" v="3919" actId="1076"/>
          <ac:spMkLst>
            <pc:docMk/>
            <pc:sldMk cId="1090936299" sldId="365"/>
            <ac:spMk id="13" creationId="{F4CB5D6E-E8C6-4E5B-96F1-8424ED4C62CC}"/>
          </ac:spMkLst>
        </pc:spChg>
        <pc:spChg chg="add mod">
          <ac:chgData name="Kriti Bhatia" userId="fa245aa6-7da2-4076-8b9b-eeef1ddbd551" providerId="ADAL" clId="{683C6C31-9174-4FBB-B286-05A6AC571DA2}" dt="2023-08-09T09:34:08.883" v="4356" actId="1037"/>
          <ac:spMkLst>
            <pc:docMk/>
            <pc:sldMk cId="1090936299" sldId="365"/>
            <ac:spMk id="14" creationId="{634C3B86-2C4A-498F-AE31-172BA181A725}"/>
          </ac:spMkLst>
        </pc:spChg>
        <pc:graphicFrameChg chg="del">
          <ac:chgData name="Kriti Bhatia" userId="fa245aa6-7da2-4076-8b9b-eeef1ddbd551" providerId="ADAL" clId="{683C6C31-9174-4FBB-B286-05A6AC571DA2}" dt="2023-07-27T13:48:11.387" v="894" actId="478"/>
          <ac:graphicFrameMkLst>
            <pc:docMk/>
            <pc:sldMk cId="1090936299" sldId="365"/>
            <ac:graphicFrameMk id="7" creationId="{E50F419A-DBDB-4B03-9B6A-E819B003EAF7}"/>
          </ac:graphicFrameMkLst>
        </pc:graphicFrameChg>
        <pc:picChg chg="add mod modCrop">
          <ac:chgData name="Kriti Bhatia" userId="fa245aa6-7da2-4076-8b9b-eeef1ddbd551" providerId="ADAL" clId="{683C6C31-9174-4FBB-B286-05A6AC571DA2}" dt="2023-08-09T09:34:18.333" v="4358" actId="1076"/>
          <ac:picMkLst>
            <pc:docMk/>
            <pc:sldMk cId="1090936299" sldId="365"/>
            <ac:picMk id="7" creationId="{737770DA-2600-4419-A604-55750F8F40A9}"/>
          </ac:picMkLst>
        </pc:picChg>
        <pc:picChg chg="del mod">
          <ac:chgData name="Kriti Bhatia" userId="fa245aa6-7da2-4076-8b9b-eeef1ddbd551" providerId="ADAL" clId="{683C6C31-9174-4FBB-B286-05A6AC571DA2}" dt="2023-07-27T15:04:57.350" v="1223" actId="478"/>
          <ac:picMkLst>
            <pc:docMk/>
            <pc:sldMk cId="1090936299" sldId="365"/>
            <ac:picMk id="10" creationId="{4B5D054B-5D0F-470F-B6EB-EA81E620CEEB}"/>
          </ac:picMkLst>
        </pc:picChg>
        <pc:picChg chg="add del mod modCrop">
          <ac:chgData name="Kriti Bhatia" userId="fa245aa6-7da2-4076-8b9b-eeef1ddbd551" providerId="ADAL" clId="{683C6C31-9174-4FBB-B286-05A6AC571DA2}" dt="2023-08-09T09:33:21.144" v="4335" actId="478"/>
          <ac:picMkLst>
            <pc:docMk/>
            <pc:sldMk cId="1090936299" sldId="365"/>
            <ac:picMk id="11" creationId="{4ACDA15C-7B0E-4E16-B58D-8ADA11ECC906}"/>
          </ac:picMkLst>
        </pc:picChg>
      </pc:sldChg>
      <pc:sldChg chg="addSp delSp modSp delAnim modAnim">
        <pc:chgData name="Kriti Bhatia" userId="fa245aa6-7da2-4076-8b9b-eeef1ddbd551" providerId="ADAL" clId="{683C6C31-9174-4FBB-B286-05A6AC571DA2}" dt="2023-08-09T10:00:02.207" v="4649"/>
        <pc:sldMkLst>
          <pc:docMk/>
          <pc:sldMk cId="3220951210" sldId="366"/>
        </pc:sldMkLst>
        <pc:spChg chg="mod">
          <ac:chgData name="Kriti Bhatia" userId="fa245aa6-7da2-4076-8b9b-eeef1ddbd551" providerId="ADAL" clId="{683C6C31-9174-4FBB-B286-05A6AC571DA2}" dt="2023-07-27T14:16:20.084" v="1001" actId="1076"/>
          <ac:spMkLst>
            <pc:docMk/>
            <pc:sldMk cId="3220951210" sldId="366"/>
            <ac:spMk id="2" creationId="{883F03B9-FC15-4083-8EEA-95A062FA8B75}"/>
          </ac:spMkLst>
        </pc:spChg>
        <pc:spChg chg="mod">
          <ac:chgData name="Kriti Bhatia" userId="fa245aa6-7da2-4076-8b9b-eeef1ddbd551" providerId="ADAL" clId="{683C6C31-9174-4FBB-B286-05A6AC571DA2}" dt="2023-08-09T09:26:42.879" v="4280" actId="207"/>
          <ac:spMkLst>
            <pc:docMk/>
            <pc:sldMk cId="3220951210" sldId="366"/>
            <ac:spMk id="3" creationId="{B7225491-A066-4DEF-86A9-B1BAF27BDA8C}"/>
          </ac:spMkLst>
        </pc:spChg>
        <pc:spChg chg="add del">
          <ac:chgData name="Kriti Bhatia" userId="fa245aa6-7da2-4076-8b9b-eeef1ddbd551" providerId="ADAL" clId="{683C6C31-9174-4FBB-B286-05A6AC571DA2}" dt="2023-08-09T08:58:20.765" v="4003" actId="478"/>
          <ac:spMkLst>
            <pc:docMk/>
            <pc:sldMk cId="3220951210" sldId="366"/>
            <ac:spMk id="11" creationId="{6D3FA3FC-F54C-41F0-B270-63C9B46FDC25}"/>
          </ac:spMkLst>
        </pc:spChg>
        <pc:spChg chg="mod">
          <ac:chgData name="Kriti Bhatia" userId="fa245aa6-7da2-4076-8b9b-eeef1ddbd551" providerId="ADAL" clId="{683C6C31-9174-4FBB-B286-05A6AC571DA2}" dt="2023-07-27T14:20:08.667" v="1032" actId="20577"/>
          <ac:spMkLst>
            <pc:docMk/>
            <pc:sldMk cId="3220951210" sldId="366"/>
            <ac:spMk id="13" creationId="{A846CC0D-8BA6-4A83-BA92-F53C74E907D5}"/>
          </ac:spMkLst>
        </pc:spChg>
        <pc:spChg chg="mod">
          <ac:chgData name="Kriti Bhatia" userId="fa245aa6-7da2-4076-8b9b-eeef1ddbd551" providerId="ADAL" clId="{683C6C31-9174-4FBB-B286-05A6AC571DA2}" dt="2023-07-27T14:19:46.291" v="1031" actId="20577"/>
          <ac:spMkLst>
            <pc:docMk/>
            <pc:sldMk cId="3220951210" sldId="366"/>
            <ac:spMk id="14" creationId="{B4299E37-F79D-40D9-84AE-66247C354718}"/>
          </ac:spMkLst>
        </pc:spChg>
        <pc:spChg chg="del mod">
          <ac:chgData name="Kriti Bhatia" userId="fa245aa6-7da2-4076-8b9b-eeef1ddbd551" providerId="ADAL" clId="{683C6C31-9174-4FBB-B286-05A6AC571DA2}" dt="2023-08-09T07:52:01.263" v="3866" actId="478"/>
          <ac:spMkLst>
            <pc:docMk/>
            <pc:sldMk cId="3220951210" sldId="366"/>
            <ac:spMk id="16" creationId="{7D6E1B77-13A7-4C2C-A66C-61FC1B9B3B31}"/>
          </ac:spMkLst>
        </pc:spChg>
        <pc:spChg chg="mod ord">
          <ac:chgData name="Kriti Bhatia" userId="fa245aa6-7da2-4076-8b9b-eeef1ddbd551" providerId="ADAL" clId="{683C6C31-9174-4FBB-B286-05A6AC571DA2}" dt="2023-08-09T09:22:28.150" v="4236" actId="1076"/>
          <ac:spMkLst>
            <pc:docMk/>
            <pc:sldMk cId="3220951210" sldId="366"/>
            <ac:spMk id="19" creationId="{CEA602EC-A36D-4CFC-9608-AD232FE76A18}"/>
          </ac:spMkLst>
        </pc:spChg>
        <pc:spChg chg="mod ord">
          <ac:chgData name="Kriti Bhatia" userId="fa245aa6-7da2-4076-8b9b-eeef1ddbd551" providerId="ADAL" clId="{683C6C31-9174-4FBB-B286-05A6AC571DA2}" dt="2023-08-09T09:19:26.271" v="4122" actId="166"/>
          <ac:spMkLst>
            <pc:docMk/>
            <pc:sldMk cId="3220951210" sldId="366"/>
            <ac:spMk id="20" creationId="{61B16C7E-8C5F-4A7C-91FB-86478F84F72F}"/>
          </ac:spMkLst>
        </pc:spChg>
        <pc:picChg chg="add mod ord modCrop">
          <ac:chgData name="Kriti Bhatia" userId="fa245aa6-7da2-4076-8b9b-eeef1ddbd551" providerId="ADAL" clId="{683C6C31-9174-4FBB-B286-05A6AC571DA2}" dt="2023-08-09T09:59:57.889" v="4648" actId="171"/>
          <ac:picMkLst>
            <pc:docMk/>
            <pc:sldMk cId="3220951210" sldId="366"/>
            <ac:picMk id="8" creationId="{E18ECBA5-209A-49EA-99C5-3C2107FA9604}"/>
          </ac:picMkLst>
        </pc:picChg>
        <pc:picChg chg="add del mod ord modCrop">
          <ac:chgData name="Kriti Bhatia" userId="fa245aa6-7da2-4076-8b9b-eeef1ddbd551" providerId="ADAL" clId="{683C6C31-9174-4FBB-B286-05A6AC571DA2}" dt="2023-08-09T08:57:54.255" v="3994" actId="478"/>
          <ac:picMkLst>
            <pc:docMk/>
            <pc:sldMk cId="3220951210" sldId="366"/>
            <ac:picMk id="9" creationId="{02C03E9C-06E0-432B-8832-EF200900AADF}"/>
          </ac:picMkLst>
        </pc:picChg>
        <pc:picChg chg="add mod modCrop">
          <ac:chgData name="Kriti Bhatia" userId="fa245aa6-7da2-4076-8b9b-eeef1ddbd551" providerId="ADAL" clId="{683C6C31-9174-4FBB-B286-05A6AC571DA2}" dt="2023-08-09T09:24:19.358" v="4272"/>
          <ac:picMkLst>
            <pc:docMk/>
            <pc:sldMk cId="3220951210" sldId="366"/>
            <ac:picMk id="10" creationId="{5F5D1EB7-0884-41EF-99DE-3291238F7AF7}"/>
          </ac:picMkLst>
        </pc:picChg>
        <pc:picChg chg="del">
          <ac:chgData name="Kriti Bhatia" userId="fa245aa6-7da2-4076-8b9b-eeef1ddbd551" providerId="ADAL" clId="{683C6C31-9174-4FBB-B286-05A6AC571DA2}" dt="2023-07-27T15:00:51.484" v="1149" actId="478"/>
          <ac:picMkLst>
            <pc:docMk/>
            <pc:sldMk cId="3220951210" sldId="366"/>
            <ac:picMk id="11" creationId="{E3BADCDD-AE0B-487D-A1C4-393DEC521F48}"/>
          </ac:picMkLst>
        </pc:picChg>
        <pc:picChg chg="del">
          <ac:chgData name="Kriti Bhatia" userId="fa245aa6-7da2-4076-8b9b-eeef1ddbd551" providerId="ADAL" clId="{683C6C31-9174-4FBB-B286-05A6AC571DA2}" dt="2023-07-27T15:00:52.787" v="1150" actId="478"/>
          <ac:picMkLst>
            <pc:docMk/>
            <pc:sldMk cId="3220951210" sldId="366"/>
            <ac:picMk id="12" creationId="{63DC4F3B-5D7D-44FE-AD13-4B0A1D17F022}"/>
          </ac:picMkLst>
        </pc:picChg>
        <pc:picChg chg="add del mod ord modCrop">
          <ac:chgData name="Kriti Bhatia" userId="fa245aa6-7da2-4076-8b9b-eeef1ddbd551" providerId="ADAL" clId="{683C6C31-9174-4FBB-B286-05A6AC571DA2}" dt="2023-08-09T08:59:04.025" v="4009" actId="478"/>
          <ac:picMkLst>
            <pc:docMk/>
            <pc:sldMk cId="3220951210" sldId="366"/>
            <ac:picMk id="21" creationId="{AD11A085-A7FC-42D4-9CC2-DC92B0FAD779}"/>
          </ac:picMkLst>
        </pc:picChg>
        <pc:picChg chg="add mod ord modCrop">
          <ac:chgData name="Kriti Bhatia" userId="fa245aa6-7da2-4076-8b9b-eeef1ddbd551" providerId="ADAL" clId="{683C6C31-9174-4FBB-B286-05A6AC571DA2}" dt="2023-08-09T09:21:23.350" v="4199" actId="14100"/>
          <ac:picMkLst>
            <pc:docMk/>
            <pc:sldMk cId="3220951210" sldId="366"/>
            <ac:picMk id="22" creationId="{4E1EBEE3-ACBA-41F6-B829-FCD7D3C1EA88}"/>
          </ac:picMkLst>
        </pc:picChg>
        <pc:picChg chg="add del mod modCrop">
          <ac:chgData name="Kriti Bhatia" userId="fa245aa6-7da2-4076-8b9b-eeef1ddbd551" providerId="ADAL" clId="{683C6C31-9174-4FBB-B286-05A6AC571DA2}" dt="2023-08-09T09:41:06.450" v="4486" actId="478"/>
          <ac:picMkLst>
            <pc:docMk/>
            <pc:sldMk cId="3220951210" sldId="366"/>
            <ac:picMk id="24" creationId="{D4EF0D36-8EA4-49EC-9ABA-8C19C9702EED}"/>
          </ac:picMkLst>
        </pc:picChg>
        <pc:picChg chg="add del mod ord modCrop">
          <ac:chgData name="Kriti Bhatia" userId="fa245aa6-7da2-4076-8b9b-eeef1ddbd551" providerId="ADAL" clId="{683C6C31-9174-4FBB-B286-05A6AC571DA2}" dt="2023-08-09T09:41:07.209" v="4487" actId="478"/>
          <ac:picMkLst>
            <pc:docMk/>
            <pc:sldMk cId="3220951210" sldId="366"/>
            <ac:picMk id="26" creationId="{6853B323-E762-47A6-9A91-CD6A769DC5C4}"/>
          </ac:picMkLst>
        </pc:picChg>
        <pc:picChg chg="add mod ord modCrop">
          <ac:chgData name="Kriti Bhatia" userId="fa245aa6-7da2-4076-8b9b-eeef1ddbd551" providerId="ADAL" clId="{683C6C31-9174-4FBB-B286-05A6AC571DA2}" dt="2023-08-09T09:59:57.889" v="4648" actId="171"/>
          <ac:picMkLst>
            <pc:docMk/>
            <pc:sldMk cId="3220951210" sldId="366"/>
            <ac:picMk id="30" creationId="{5546B3A4-AD61-4341-AEEE-B61D708048C5}"/>
          </ac:picMkLst>
        </pc:picChg>
        <pc:cxnChg chg="del mod">
          <ac:chgData name="Kriti Bhatia" userId="fa245aa6-7da2-4076-8b9b-eeef1ddbd551" providerId="ADAL" clId="{683C6C31-9174-4FBB-B286-05A6AC571DA2}" dt="2023-08-09T07:52:02.682" v="3867" actId="478"/>
          <ac:cxnSpMkLst>
            <pc:docMk/>
            <pc:sldMk cId="3220951210" sldId="366"/>
            <ac:cxnSpMk id="7" creationId="{FC8FE01B-906F-4546-ACE8-E46916053502}"/>
          </ac:cxnSpMkLst>
        </pc:cxnChg>
        <pc:cxnChg chg="del mod">
          <ac:chgData name="Kriti Bhatia" userId="fa245aa6-7da2-4076-8b9b-eeef1ddbd551" providerId="ADAL" clId="{683C6C31-9174-4FBB-B286-05A6AC571DA2}" dt="2023-08-09T07:51:56.202" v="3865" actId="478"/>
          <ac:cxnSpMkLst>
            <pc:docMk/>
            <pc:sldMk cId="3220951210" sldId="366"/>
            <ac:cxnSpMk id="15" creationId="{07CE9349-4AD9-4AAA-B379-0B136B5D6CEB}"/>
          </ac:cxnSpMkLst>
        </pc:cxnChg>
        <pc:cxnChg chg="mod ord">
          <ac:chgData name="Kriti Bhatia" userId="fa245aa6-7da2-4076-8b9b-eeef1ddbd551" providerId="ADAL" clId="{683C6C31-9174-4FBB-B286-05A6AC571DA2}" dt="2023-08-09T09:23:06.498" v="4265" actId="1038"/>
          <ac:cxnSpMkLst>
            <pc:docMk/>
            <pc:sldMk cId="3220951210" sldId="366"/>
            <ac:cxnSpMk id="17" creationId="{60C76C43-26FE-4CAC-92DA-E0A17E450A91}"/>
          </ac:cxnSpMkLst>
        </pc:cxnChg>
        <pc:cxnChg chg="mod ord">
          <ac:chgData name="Kriti Bhatia" userId="fa245aa6-7da2-4076-8b9b-eeef1ddbd551" providerId="ADAL" clId="{683C6C31-9174-4FBB-B286-05A6AC571DA2}" dt="2023-08-09T09:23:06.498" v="4265" actId="1038"/>
          <ac:cxnSpMkLst>
            <pc:docMk/>
            <pc:sldMk cId="3220951210" sldId="366"/>
            <ac:cxnSpMk id="18" creationId="{74CE6E42-86EE-4BAB-9E2D-4DFCB039A472}"/>
          </ac:cxnSpMkLst>
        </pc:cxnChg>
      </pc:sldChg>
      <pc:sldChg chg="addSp delSp modSp delAnim modAnim">
        <pc:chgData name="Kriti Bhatia" userId="fa245aa6-7da2-4076-8b9b-eeef1ddbd551" providerId="ADAL" clId="{683C6C31-9174-4FBB-B286-05A6AC571DA2}" dt="2023-08-10T07:30:40.695" v="5262"/>
        <pc:sldMkLst>
          <pc:docMk/>
          <pc:sldMk cId="1161785738" sldId="367"/>
        </pc:sldMkLst>
        <pc:spChg chg="mod">
          <ac:chgData name="Kriti Bhatia" userId="fa245aa6-7da2-4076-8b9b-eeef1ddbd551" providerId="ADAL" clId="{683C6C31-9174-4FBB-B286-05A6AC571DA2}" dt="2023-07-27T13:52:36.139" v="949" actId="403"/>
          <ac:spMkLst>
            <pc:docMk/>
            <pc:sldMk cId="1161785738" sldId="367"/>
            <ac:spMk id="2" creationId="{594ACED3-53CF-4002-BC06-CCA7AC6990EC}"/>
          </ac:spMkLst>
        </pc:spChg>
        <pc:spChg chg="mod">
          <ac:chgData name="Kriti Bhatia" userId="fa245aa6-7da2-4076-8b9b-eeef1ddbd551" providerId="ADAL" clId="{683C6C31-9174-4FBB-B286-05A6AC571DA2}" dt="2023-08-09T13:35:40.902" v="5246" actId="20577"/>
          <ac:spMkLst>
            <pc:docMk/>
            <pc:sldMk cId="1161785738" sldId="367"/>
            <ac:spMk id="3" creationId="{2389CCCD-B48B-4648-B6CB-2418B4B16AE8}"/>
          </ac:spMkLst>
        </pc:spChg>
        <pc:spChg chg="add del mod">
          <ac:chgData name="Kriti Bhatia" userId="fa245aa6-7da2-4076-8b9b-eeef1ddbd551" providerId="ADAL" clId="{683C6C31-9174-4FBB-B286-05A6AC571DA2}" dt="2023-08-07T08:11:01.849" v="3434" actId="478"/>
          <ac:spMkLst>
            <pc:docMk/>
            <pc:sldMk cId="1161785738" sldId="367"/>
            <ac:spMk id="7" creationId="{99E0E588-1D12-4AE9-9155-BFDE7A5FDC66}"/>
          </ac:spMkLst>
        </pc:spChg>
        <pc:spChg chg="del mod">
          <ac:chgData name="Kriti Bhatia" userId="fa245aa6-7da2-4076-8b9b-eeef1ddbd551" providerId="ADAL" clId="{683C6C31-9174-4FBB-B286-05A6AC571DA2}" dt="2023-07-27T13:53:38.127" v="963" actId="478"/>
          <ac:spMkLst>
            <pc:docMk/>
            <pc:sldMk cId="1161785738" sldId="367"/>
            <ac:spMk id="8" creationId="{966E9FEB-B272-4C90-9E61-588EFEF219CC}"/>
          </ac:spMkLst>
        </pc:spChg>
        <pc:spChg chg="del mod">
          <ac:chgData name="Kriti Bhatia" userId="fa245aa6-7da2-4076-8b9b-eeef1ddbd551" providerId="ADAL" clId="{683C6C31-9174-4FBB-B286-05A6AC571DA2}" dt="2023-07-27T12:10:11.248" v="13" actId="478"/>
          <ac:spMkLst>
            <pc:docMk/>
            <pc:sldMk cId="1161785738" sldId="367"/>
            <ac:spMk id="9" creationId="{FB92507B-E94F-4005-9D4A-39D2F39417F4}"/>
          </ac:spMkLst>
        </pc:spChg>
        <pc:spChg chg="del mod">
          <ac:chgData name="Kriti Bhatia" userId="fa245aa6-7da2-4076-8b9b-eeef1ddbd551" providerId="ADAL" clId="{683C6C31-9174-4FBB-B286-05A6AC571DA2}" dt="2023-07-27T12:10:13.684" v="14" actId="478"/>
          <ac:spMkLst>
            <pc:docMk/>
            <pc:sldMk cId="1161785738" sldId="367"/>
            <ac:spMk id="10" creationId="{A6355321-DE77-49A7-A32E-E0BB8AC35C6C}"/>
          </ac:spMkLst>
        </pc:spChg>
        <pc:picChg chg="del mod modCrop">
          <ac:chgData name="Kriti Bhatia" userId="fa245aa6-7da2-4076-8b9b-eeef1ddbd551" providerId="ADAL" clId="{683C6C31-9174-4FBB-B286-05A6AC571DA2}" dt="2023-08-07T08:11:00.161" v="3433" actId="478"/>
          <ac:picMkLst>
            <pc:docMk/>
            <pc:sldMk cId="1161785738" sldId="367"/>
            <ac:picMk id="11" creationId="{8B6DE203-EB3F-4EBF-98B8-B944A5A94B78}"/>
          </ac:picMkLst>
        </pc:picChg>
        <pc:picChg chg="del mod modCrop">
          <ac:chgData name="Kriti Bhatia" userId="fa245aa6-7da2-4076-8b9b-eeef1ddbd551" providerId="ADAL" clId="{683C6C31-9174-4FBB-B286-05A6AC571DA2}" dt="2023-08-07T08:10:59.722" v="3432" actId="478"/>
          <ac:picMkLst>
            <pc:docMk/>
            <pc:sldMk cId="1161785738" sldId="367"/>
            <ac:picMk id="12" creationId="{6437FA14-AF4D-42ED-86FD-D703B05E2B4E}"/>
          </ac:picMkLst>
        </pc:picChg>
      </pc:sldChg>
      <pc:sldChg chg="addSp delSp modSp delAnim modAnim">
        <pc:chgData name="Kriti Bhatia" userId="fa245aa6-7da2-4076-8b9b-eeef1ddbd551" providerId="ADAL" clId="{683C6C31-9174-4FBB-B286-05A6AC571DA2}" dt="2023-08-07T08:20:07.920" v="3749" actId="14100"/>
        <pc:sldMkLst>
          <pc:docMk/>
          <pc:sldMk cId="84126131" sldId="369"/>
        </pc:sldMkLst>
        <pc:spChg chg="mod">
          <ac:chgData name="Kriti Bhatia" userId="fa245aa6-7da2-4076-8b9b-eeef1ddbd551" providerId="ADAL" clId="{683C6C31-9174-4FBB-B286-05A6AC571DA2}" dt="2023-07-27T13:51:41.789" v="938" actId="1076"/>
          <ac:spMkLst>
            <pc:docMk/>
            <pc:sldMk cId="84126131" sldId="369"/>
            <ac:spMk id="2" creationId="{44A6500D-76C2-411B-9C34-F85773679994}"/>
          </ac:spMkLst>
        </pc:spChg>
        <pc:spChg chg="mod">
          <ac:chgData name="Kriti Bhatia" userId="fa245aa6-7da2-4076-8b9b-eeef1ddbd551" providerId="ADAL" clId="{683C6C31-9174-4FBB-B286-05A6AC571DA2}" dt="2023-07-27T13:51:45.732" v="941" actId="403"/>
          <ac:spMkLst>
            <pc:docMk/>
            <pc:sldMk cId="84126131" sldId="369"/>
            <ac:spMk id="3" creationId="{F9F828DE-F1E5-4048-800E-45B11EFACAE8}"/>
          </ac:spMkLst>
        </pc:spChg>
        <pc:spChg chg="mod">
          <ac:chgData name="Kriti Bhatia" userId="fa245aa6-7da2-4076-8b9b-eeef1ddbd551" providerId="ADAL" clId="{683C6C31-9174-4FBB-B286-05A6AC571DA2}" dt="2023-07-27T12:14:51.113" v="65" actId="1076"/>
          <ac:spMkLst>
            <pc:docMk/>
            <pc:sldMk cId="84126131" sldId="369"/>
            <ac:spMk id="10" creationId="{CA9E9464-7552-4649-B2B2-E12833B4E894}"/>
          </ac:spMkLst>
        </pc:spChg>
        <pc:spChg chg="add mod">
          <ac:chgData name="Kriti Bhatia" userId="fa245aa6-7da2-4076-8b9b-eeef1ddbd551" providerId="ADAL" clId="{683C6C31-9174-4FBB-B286-05A6AC571DA2}" dt="2023-08-07T08:20:07.920" v="3749" actId="14100"/>
          <ac:spMkLst>
            <pc:docMk/>
            <pc:sldMk cId="84126131" sldId="369"/>
            <ac:spMk id="12" creationId="{63A3307D-4684-422B-B343-88B87C3B479F}"/>
          </ac:spMkLst>
        </pc:spChg>
        <pc:picChg chg="del mod">
          <ac:chgData name="Kriti Bhatia" userId="fa245aa6-7da2-4076-8b9b-eeef1ddbd551" providerId="ADAL" clId="{683C6C31-9174-4FBB-B286-05A6AC571DA2}" dt="2023-07-27T15:37:07.620" v="1417" actId="478"/>
          <ac:picMkLst>
            <pc:docMk/>
            <pc:sldMk cId="84126131" sldId="369"/>
            <ac:picMk id="8" creationId="{2AF801CB-81A0-48C8-A7EC-539070565559}"/>
          </ac:picMkLst>
        </pc:picChg>
        <pc:picChg chg="add mod modCrop">
          <ac:chgData name="Kriti Bhatia" userId="fa245aa6-7da2-4076-8b9b-eeef1ddbd551" providerId="ADAL" clId="{683C6C31-9174-4FBB-B286-05A6AC571DA2}" dt="2023-08-01T07:58:00.228" v="2308" actId="1076"/>
          <ac:picMkLst>
            <pc:docMk/>
            <pc:sldMk cId="84126131" sldId="369"/>
            <ac:picMk id="8" creationId="{A36BD935-9AA8-49FF-8DBB-56D09EDBDD33}"/>
          </ac:picMkLst>
        </pc:picChg>
        <pc:picChg chg="add del mod modCrop">
          <ac:chgData name="Kriti Bhatia" userId="fa245aa6-7da2-4076-8b9b-eeef1ddbd551" providerId="ADAL" clId="{683C6C31-9174-4FBB-B286-05A6AC571DA2}" dt="2023-08-01T07:57:23.745" v="2299" actId="478"/>
          <ac:picMkLst>
            <pc:docMk/>
            <pc:sldMk cId="84126131" sldId="369"/>
            <ac:picMk id="11" creationId="{AFE48B3C-A610-4068-9947-0A6212E5C3A4}"/>
          </ac:picMkLst>
        </pc:picChg>
      </pc:sldChg>
      <pc:sldChg chg="addSp delSp modSp modAnim">
        <pc:chgData name="Kriti Bhatia" userId="fa245aa6-7da2-4076-8b9b-eeef1ddbd551" providerId="ADAL" clId="{683C6C31-9174-4FBB-B286-05A6AC571DA2}" dt="2023-08-10T07:31:53.285" v="5292" actId="20577"/>
        <pc:sldMkLst>
          <pc:docMk/>
          <pc:sldMk cId="4190751829" sldId="370"/>
        </pc:sldMkLst>
        <pc:spChg chg="mod">
          <ac:chgData name="Kriti Bhatia" userId="fa245aa6-7da2-4076-8b9b-eeef1ddbd551" providerId="ADAL" clId="{683C6C31-9174-4FBB-B286-05A6AC571DA2}" dt="2023-08-01T08:52:25.954" v="3202" actId="1076"/>
          <ac:spMkLst>
            <pc:docMk/>
            <pc:sldMk cId="4190751829" sldId="370"/>
            <ac:spMk id="2" creationId="{BD5DC764-D4BE-4BB6-8174-FFE2B63487AA}"/>
          </ac:spMkLst>
        </pc:spChg>
        <pc:spChg chg="add del mod">
          <ac:chgData name="Kriti Bhatia" userId="fa245aa6-7da2-4076-8b9b-eeef1ddbd551" providerId="ADAL" clId="{683C6C31-9174-4FBB-B286-05A6AC571DA2}" dt="2023-08-01T08:52:25.954" v="3202" actId="1076"/>
          <ac:spMkLst>
            <pc:docMk/>
            <pc:sldMk cId="4190751829" sldId="370"/>
            <ac:spMk id="3" creationId="{DCF5F841-8359-4077-AF24-F879606AB08A}"/>
          </ac:spMkLst>
        </pc:spChg>
        <pc:spChg chg="del">
          <ac:chgData name="Kriti Bhatia" userId="fa245aa6-7da2-4076-8b9b-eeef1ddbd551" providerId="ADAL" clId="{683C6C31-9174-4FBB-B286-05A6AC571DA2}" dt="2023-07-27T15:09:39.708" v="1286" actId="478"/>
          <ac:spMkLst>
            <pc:docMk/>
            <pc:sldMk cId="4190751829" sldId="370"/>
            <ac:spMk id="4" creationId="{5E66D3D2-3D4D-4D3B-ADEF-C408EE67900E}"/>
          </ac:spMkLst>
        </pc:spChg>
        <pc:spChg chg="add mod">
          <ac:chgData name="Kriti Bhatia" userId="fa245aa6-7da2-4076-8b9b-eeef1ddbd551" providerId="ADAL" clId="{683C6C31-9174-4FBB-B286-05A6AC571DA2}" dt="2023-08-09T08:14:38.326" v="3972" actId="2085"/>
          <ac:spMkLst>
            <pc:docMk/>
            <pc:sldMk cId="4190751829" sldId="370"/>
            <ac:spMk id="8" creationId="{0EDBF7C0-0FB8-4CD1-8419-6E841568A763}"/>
          </ac:spMkLst>
        </pc:spChg>
        <pc:spChg chg="add mod">
          <ac:chgData name="Kriti Bhatia" userId="fa245aa6-7da2-4076-8b9b-eeef1ddbd551" providerId="ADAL" clId="{683C6C31-9174-4FBB-B286-05A6AC571DA2}" dt="2023-08-01T08:50:13.182" v="3172" actId="1076"/>
          <ac:spMkLst>
            <pc:docMk/>
            <pc:sldMk cId="4190751829" sldId="370"/>
            <ac:spMk id="11" creationId="{0E8244D4-BDFF-4FAC-96AF-43A892276431}"/>
          </ac:spMkLst>
        </pc:spChg>
        <pc:spChg chg="add del mod">
          <ac:chgData name="Kriti Bhatia" userId="fa245aa6-7da2-4076-8b9b-eeef1ddbd551" providerId="ADAL" clId="{683C6C31-9174-4FBB-B286-05A6AC571DA2}" dt="2023-07-27T12:10:41.997" v="18" actId="478"/>
          <ac:spMkLst>
            <pc:docMk/>
            <pc:sldMk cId="4190751829" sldId="370"/>
            <ac:spMk id="11" creationId="{F6643F14-739A-4AE1-A708-A93FC4460261}"/>
          </ac:spMkLst>
        </pc:spChg>
        <pc:spChg chg="mod topLvl">
          <ac:chgData name="Kriti Bhatia" userId="fa245aa6-7da2-4076-8b9b-eeef1ddbd551" providerId="ADAL" clId="{683C6C31-9174-4FBB-B286-05A6AC571DA2}" dt="2023-08-09T09:40:21.528" v="4485" actId="1076"/>
          <ac:spMkLst>
            <pc:docMk/>
            <pc:sldMk cId="4190751829" sldId="370"/>
            <ac:spMk id="15" creationId="{02859A2F-8354-43E5-B089-CC3C86BAA40A}"/>
          </ac:spMkLst>
        </pc:spChg>
        <pc:spChg chg="add mod">
          <ac:chgData name="Kriti Bhatia" userId="fa245aa6-7da2-4076-8b9b-eeef1ddbd551" providerId="ADAL" clId="{683C6C31-9174-4FBB-B286-05A6AC571DA2}" dt="2023-08-01T08:49:57.293" v="3170" actId="1076"/>
          <ac:spMkLst>
            <pc:docMk/>
            <pc:sldMk cId="4190751829" sldId="370"/>
            <ac:spMk id="25" creationId="{CF7AF7DD-E2E3-45BE-84C1-805E0988871D}"/>
          </ac:spMkLst>
        </pc:spChg>
        <pc:spChg chg="del mod">
          <ac:chgData name="Kriti Bhatia" userId="fa245aa6-7da2-4076-8b9b-eeef1ddbd551" providerId="ADAL" clId="{683C6C31-9174-4FBB-B286-05A6AC571DA2}" dt="2023-08-01T08:42:42.222" v="2979" actId="478"/>
          <ac:spMkLst>
            <pc:docMk/>
            <pc:sldMk cId="4190751829" sldId="370"/>
            <ac:spMk id="26" creationId="{B0C54F7D-CB52-4DBA-BA1F-86D96A5D76F9}"/>
          </ac:spMkLst>
        </pc:spChg>
        <pc:spChg chg="del mod">
          <ac:chgData name="Kriti Bhatia" userId="fa245aa6-7da2-4076-8b9b-eeef1ddbd551" providerId="ADAL" clId="{683C6C31-9174-4FBB-B286-05A6AC571DA2}" dt="2023-08-01T08:42:45.879" v="2980" actId="478"/>
          <ac:spMkLst>
            <pc:docMk/>
            <pc:sldMk cId="4190751829" sldId="370"/>
            <ac:spMk id="27" creationId="{0329047A-121C-4C3B-856A-94C2BF452647}"/>
          </ac:spMkLst>
        </pc:spChg>
        <pc:spChg chg="add mod">
          <ac:chgData name="Kriti Bhatia" userId="fa245aa6-7da2-4076-8b9b-eeef1ddbd551" providerId="ADAL" clId="{683C6C31-9174-4FBB-B286-05A6AC571DA2}" dt="2023-08-09T08:14:59.622" v="3977" actId="14100"/>
          <ac:spMkLst>
            <pc:docMk/>
            <pc:sldMk cId="4190751829" sldId="370"/>
            <ac:spMk id="27" creationId="{5C831025-8F3E-4F5F-8A68-31B9A2F3ED82}"/>
          </ac:spMkLst>
        </pc:spChg>
        <pc:spChg chg="add mod">
          <ac:chgData name="Kriti Bhatia" userId="fa245aa6-7da2-4076-8b9b-eeef1ddbd551" providerId="ADAL" clId="{683C6C31-9174-4FBB-B286-05A6AC571DA2}" dt="2023-08-10T07:31:53.285" v="5292" actId="20577"/>
          <ac:spMkLst>
            <pc:docMk/>
            <pc:sldMk cId="4190751829" sldId="370"/>
            <ac:spMk id="30" creationId="{197DC1B4-4656-4CB1-BDA5-06E2E3A0EC88}"/>
          </ac:spMkLst>
        </pc:spChg>
        <pc:spChg chg="add mod">
          <ac:chgData name="Kriti Bhatia" userId="fa245aa6-7da2-4076-8b9b-eeef1ddbd551" providerId="ADAL" clId="{683C6C31-9174-4FBB-B286-05A6AC571DA2}" dt="2023-08-01T08:51:03.633" v="3173" actId="164"/>
          <ac:spMkLst>
            <pc:docMk/>
            <pc:sldMk cId="4190751829" sldId="370"/>
            <ac:spMk id="38" creationId="{210B5254-4B99-46F7-A760-53FFC0A81867}"/>
          </ac:spMkLst>
        </pc:spChg>
        <pc:spChg chg="add mod">
          <ac:chgData name="Kriti Bhatia" userId="fa245aa6-7da2-4076-8b9b-eeef1ddbd551" providerId="ADAL" clId="{683C6C31-9174-4FBB-B286-05A6AC571DA2}" dt="2023-08-01T08:51:03.633" v="3173" actId="164"/>
          <ac:spMkLst>
            <pc:docMk/>
            <pc:sldMk cId="4190751829" sldId="370"/>
            <ac:spMk id="39" creationId="{708CAFCB-BAC6-4806-83A2-8A2325140940}"/>
          </ac:spMkLst>
        </pc:spChg>
        <pc:spChg chg="add del">
          <ac:chgData name="Kriti Bhatia" userId="fa245aa6-7da2-4076-8b9b-eeef1ddbd551" providerId="ADAL" clId="{683C6C31-9174-4FBB-B286-05A6AC571DA2}" dt="2023-08-09T08:15:07.239" v="3979"/>
          <ac:spMkLst>
            <pc:docMk/>
            <pc:sldMk cId="4190751829" sldId="370"/>
            <ac:spMk id="41" creationId="{92CEAB8D-111A-4B47-BE40-3FE9ACE1E211}"/>
          </ac:spMkLst>
        </pc:spChg>
        <pc:spChg chg="add del">
          <ac:chgData name="Kriti Bhatia" userId="fa245aa6-7da2-4076-8b9b-eeef1ddbd551" providerId="ADAL" clId="{683C6C31-9174-4FBB-B286-05A6AC571DA2}" dt="2023-08-09T08:15:07.239" v="3979"/>
          <ac:spMkLst>
            <pc:docMk/>
            <pc:sldMk cId="4190751829" sldId="370"/>
            <ac:spMk id="42" creationId="{15172237-7413-4157-A745-1B4FA392026C}"/>
          </ac:spMkLst>
        </pc:spChg>
        <pc:spChg chg="add mod">
          <ac:chgData name="Kriti Bhatia" userId="fa245aa6-7da2-4076-8b9b-eeef1ddbd551" providerId="ADAL" clId="{683C6C31-9174-4FBB-B286-05A6AC571DA2}" dt="2023-08-09T08:15:41.101" v="3993" actId="14100"/>
          <ac:spMkLst>
            <pc:docMk/>
            <pc:sldMk cId="4190751829" sldId="370"/>
            <ac:spMk id="43" creationId="{E7877773-6F32-45C7-8FE9-FDC3E514657A}"/>
          </ac:spMkLst>
        </pc:spChg>
        <pc:spChg chg="add mod">
          <ac:chgData name="Kriti Bhatia" userId="fa245aa6-7da2-4076-8b9b-eeef1ddbd551" providerId="ADAL" clId="{683C6C31-9174-4FBB-B286-05A6AC571DA2}" dt="2023-08-09T08:15:36.406" v="3992" actId="14100"/>
          <ac:spMkLst>
            <pc:docMk/>
            <pc:sldMk cId="4190751829" sldId="370"/>
            <ac:spMk id="44" creationId="{F375CB3F-763C-4049-8D45-9AD92B839EB5}"/>
          </ac:spMkLst>
        </pc:spChg>
        <pc:grpChg chg="add del mod">
          <ac:chgData name="Kriti Bhatia" userId="fa245aa6-7da2-4076-8b9b-eeef1ddbd551" providerId="ADAL" clId="{683C6C31-9174-4FBB-B286-05A6AC571DA2}" dt="2023-08-09T09:36:31.934" v="4396" actId="478"/>
          <ac:grpSpMkLst>
            <pc:docMk/>
            <pc:sldMk cId="4190751829" sldId="370"/>
            <ac:grpSpMk id="4" creationId="{5F0C36C4-9C05-4C00-B633-7AEC39983496}"/>
          </ac:grpSpMkLst>
        </pc:grpChg>
        <pc:grpChg chg="add del mod">
          <ac:chgData name="Kriti Bhatia" userId="fa245aa6-7da2-4076-8b9b-eeef1ddbd551" providerId="ADAL" clId="{683C6C31-9174-4FBB-B286-05A6AC571DA2}" dt="2023-08-09T09:36:04.696" v="4387" actId="478"/>
          <ac:grpSpMkLst>
            <pc:docMk/>
            <pc:sldMk cId="4190751829" sldId="370"/>
            <ac:grpSpMk id="7" creationId="{A128B56A-7D01-4C07-B4B1-7418B9EF02EA}"/>
          </ac:grpSpMkLst>
        </pc:grpChg>
        <pc:grpChg chg="add del mod">
          <ac:chgData name="Kriti Bhatia" userId="fa245aa6-7da2-4076-8b9b-eeef1ddbd551" providerId="ADAL" clId="{683C6C31-9174-4FBB-B286-05A6AC571DA2}" dt="2023-08-09T09:41:16.751" v="4489" actId="478"/>
          <ac:grpSpMkLst>
            <pc:docMk/>
            <pc:sldMk cId="4190751829" sldId="370"/>
            <ac:grpSpMk id="10" creationId="{846916D6-2004-4535-BC53-A4110B757654}"/>
          </ac:grpSpMkLst>
        </pc:grpChg>
        <pc:grpChg chg="add del mod">
          <ac:chgData name="Kriti Bhatia" userId="fa245aa6-7da2-4076-8b9b-eeef1ddbd551" providerId="ADAL" clId="{683C6C31-9174-4FBB-B286-05A6AC571DA2}" dt="2023-08-09T08:15:07.239" v="3979"/>
          <ac:grpSpMkLst>
            <pc:docMk/>
            <pc:sldMk cId="4190751829" sldId="370"/>
            <ac:grpSpMk id="28" creationId="{214D17B7-EFF3-42A6-BBA1-904921511062}"/>
          </ac:grpSpMkLst>
        </pc:grpChg>
        <pc:grpChg chg="add mod">
          <ac:chgData name="Kriti Bhatia" userId="fa245aa6-7da2-4076-8b9b-eeef1ddbd551" providerId="ADAL" clId="{683C6C31-9174-4FBB-B286-05A6AC571DA2}" dt="2023-08-09T08:15:19.228" v="3985" actId="1076"/>
          <ac:grpSpMkLst>
            <pc:docMk/>
            <pc:sldMk cId="4190751829" sldId="370"/>
            <ac:grpSpMk id="40" creationId="{F6D966F4-2423-4C67-B94E-1E2F5AE63ABF}"/>
          </ac:grpSpMkLst>
        </pc:grpChg>
        <pc:picChg chg="del mod">
          <ac:chgData name="Kriti Bhatia" userId="fa245aa6-7da2-4076-8b9b-eeef1ddbd551" providerId="ADAL" clId="{683C6C31-9174-4FBB-B286-05A6AC571DA2}" dt="2023-07-27T15:06:04.021" v="1235" actId="478"/>
          <ac:picMkLst>
            <pc:docMk/>
            <pc:sldMk cId="4190751829" sldId="370"/>
            <ac:picMk id="7" creationId="{AB52FB10-7F3E-46B1-AB19-A22B7114A7A6}"/>
          </ac:picMkLst>
        </pc:picChg>
        <pc:picChg chg="del mod">
          <ac:chgData name="Kriti Bhatia" userId="fa245aa6-7da2-4076-8b9b-eeef1ddbd551" providerId="ADAL" clId="{683C6C31-9174-4FBB-B286-05A6AC571DA2}" dt="2023-07-27T15:06:03.620" v="1234" actId="478"/>
          <ac:picMkLst>
            <pc:docMk/>
            <pc:sldMk cId="4190751829" sldId="370"/>
            <ac:picMk id="8" creationId="{9A6222ED-BF4B-45B6-92E7-F4C1CFC11248}"/>
          </ac:picMkLst>
        </pc:picChg>
        <pc:picChg chg="del mod">
          <ac:chgData name="Kriti Bhatia" userId="fa245aa6-7da2-4076-8b9b-eeef1ddbd551" providerId="ADAL" clId="{683C6C31-9174-4FBB-B286-05A6AC571DA2}" dt="2023-07-27T15:08:08.748" v="1266" actId="478"/>
          <ac:picMkLst>
            <pc:docMk/>
            <pc:sldMk cId="4190751829" sldId="370"/>
            <ac:picMk id="9" creationId="{FFE9779E-C806-41B9-8282-C6D6CE2D5279}"/>
          </ac:picMkLst>
        </pc:picChg>
        <pc:picChg chg="add del mod">
          <ac:chgData name="Kriti Bhatia" userId="fa245aa6-7da2-4076-8b9b-eeef1ddbd551" providerId="ADAL" clId="{683C6C31-9174-4FBB-B286-05A6AC571DA2}" dt="2023-08-01T08:45:30.737" v="3024" actId="478"/>
          <ac:picMkLst>
            <pc:docMk/>
            <pc:sldMk cId="4190751829" sldId="370"/>
            <ac:picMk id="10" creationId="{8361A93D-13E2-43A2-8FC2-71154DF62ABC}"/>
          </ac:picMkLst>
        </pc:picChg>
        <pc:picChg chg="del">
          <ac:chgData name="Kriti Bhatia" userId="fa245aa6-7da2-4076-8b9b-eeef1ddbd551" providerId="ADAL" clId="{683C6C31-9174-4FBB-B286-05A6AC571DA2}" dt="2023-07-27T15:06:06.155" v="1236" actId="478"/>
          <ac:picMkLst>
            <pc:docMk/>
            <pc:sldMk cId="4190751829" sldId="370"/>
            <ac:picMk id="12" creationId="{141A1BD8-D4F3-44FD-9379-B6DDF38A3CCE}"/>
          </ac:picMkLst>
        </pc:picChg>
        <pc:picChg chg="del mod topLvl">
          <ac:chgData name="Kriti Bhatia" userId="fa245aa6-7da2-4076-8b9b-eeef1ddbd551" providerId="ADAL" clId="{683C6C31-9174-4FBB-B286-05A6AC571DA2}" dt="2023-08-09T09:36:31.934" v="4396" actId="478"/>
          <ac:picMkLst>
            <pc:docMk/>
            <pc:sldMk cId="4190751829" sldId="370"/>
            <ac:picMk id="13" creationId="{D673DA5D-2971-4420-83A7-58DE85A9EDEC}"/>
          </ac:picMkLst>
        </pc:picChg>
        <pc:picChg chg="del mod ord modCrop">
          <ac:chgData name="Kriti Bhatia" userId="fa245aa6-7da2-4076-8b9b-eeef1ddbd551" providerId="ADAL" clId="{683C6C31-9174-4FBB-B286-05A6AC571DA2}" dt="2023-08-09T09:36:29.236" v="4393" actId="478"/>
          <ac:picMkLst>
            <pc:docMk/>
            <pc:sldMk cId="4190751829" sldId="370"/>
            <ac:picMk id="14" creationId="{1C674911-A804-4FA6-8492-D56EF48855C5}"/>
          </ac:picMkLst>
        </pc:picChg>
        <pc:picChg chg="add del mod modCrop">
          <ac:chgData name="Kriti Bhatia" userId="fa245aa6-7da2-4076-8b9b-eeef1ddbd551" providerId="ADAL" clId="{683C6C31-9174-4FBB-B286-05A6AC571DA2}" dt="2023-08-09T09:34:27.763" v="4359" actId="478"/>
          <ac:picMkLst>
            <pc:docMk/>
            <pc:sldMk cId="4190751829" sldId="370"/>
            <ac:picMk id="17" creationId="{042A1479-6E27-467A-8A97-C030B29B54CD}"/>
          </ac:picMkLst>
        </pc:picChg>
        <pc:picChg chg="add mod">
          <ac:chgData name="Kriti Bhatia" userId="fa245aa6-7da2-4076-8b9b-eeef1ddbd551" providerId="ADAL" clId="{683C6C31-9174-4FBB-B286-05A6AC571DA2}" dt="2023-08-01T08:51:03.633" v="3173" actId="164"/>
          <ac:picMkLst>
            <pc:docMk/>
            <pc:sldMk cId="4190751829" sldId="370"/>
            <ac:picMk id="21" creationId="{5AD8157E-9616-4792-8C4C-86EC254DA827}"/>
          </ac:picMkLst>
        </pc:picChg>
        <pc:picChg chg="add mod">
          <ac:chgData name="Kriti Bhatia" userId="fa245aa6-7da2-4076-8b9b-eeef1ddbd551" providerId="ADAL" clId="{683C6C31-9174-4FBB-B286-05A6AC571DA2}" dt="2023-08-01T08:49:57.293" v="3170" actId="1076"/>
          <ac:picMkLst>
            <pc:docMk/>
            <pc:sldMk cId="4190751829" sldId="370"/>
            <ac:picMk id="24" creationId="{095723D3-73A5-4C96-A96B-EED7E8C92DBF}"/>
          </ac:picMkLst>
        </pc:picChg>
        <pc:picChg chg="add del mod">
          <ac:chgData name="Kriti Bhatia" userId="fa245aa6-7da2-4076-8b9b-eeef1ddbd551" providerId="ADAL" clId="{683C6C31-9174-4FBB-B286-05A6AC571DA2}" dt="2023-07-27T15:10:04.763" v="1292" actId="478"/>
          <ac:picMkLst>
            <pc:docMk/>
            <pc:sldMk cId="4190751829" sldId="370"/>
            <ac:picMk id="24" creationId="{B4093184-DEEB-4F7C-ADE6-ACCAC23A2B5B}"/>
          </ac:picMkLst>
        </pc:picChg>
        <pc:picChg chg="add del mod">
          <ac:chgData name="Kriti Bhatia" userId="fa245aa6-7da2-4076-8b9b-eeef1ddbd551" providerId="ADAL" clId="{683C6C31-9174-4FBB-B286-05A6AC571DA2}" dt="2023-07-27T15:10:05.243" v="1293" actId="478"/>
          <ac:picMkLst>
            <pc:docMk/>
            <pc:sldMk cId="4190751829" sldId="370"/>
            <ac:picMk id="25" creationId="{CC80ED3D-165A-4EA2-ABA9-DFB3CD4909D8}"/>
          </ac:picMkLst>
        </pc:picChg>
        <pc:picChg chg="add mod">
          <ac:chgData name="Kriti Bhatia" userId="fa245aa6-7da2-4076-8b9b-eeef1ddbd551" providerId="ADAL" clId="{683C6C31-9174-4FBB-B286-05A6AC571DA2}" dt="2023-08-10T07:31:38.566" v="5279" actId="1036"/>
          <ac:picMkLst>
            <pc:docMk/>
            <pc:sldMk cId="4190751829" sldId="370"/>
            <ac:picMk id="28" creationId="{54B167D1-C67E-4972-A07D-CB71A9BD5B3F}"/>
          </ac:picMkLst>
        </pc:picChg>
        <pc:picChg chg="add del mod ord">
          <ac:chgData name="Kriti Bhatia" userId="fa245aa6-7da2-4076-8b9b-eeef1ddbd551" providerId="ADAL" clId="{683C6C31-9174-4FBB-B286-05A6AC571DA2}" dt="2023-08-01T08:42:53.216" v="2983" actId="478"/>
          <ac:picMkLst>
            <pc:docMk/>
            <pc:sldMk cId="4190751829" sldId="370"/>
            <ac:picMk id="28" creationId="{E9BF1D58-11B5-4F12-813B-9330223FB7D6}"/>
          </ac:picMkLst>
        </pc:picChg>
        <pc:picChg chg="add mod">
          <ac:chgData name="Kriti Bhatia" userId="fa245aa6-7da2-4076-8b9b-eeef1ddbd551" providerId="ADAL" clId="{683C6C31-9174-4FBB-B286-05A6AC571DA2}" dt="2023-08-10T07:31:38.566" v="5279" actId="1036"/>
          <ac:picMkLst>
            <pc:docMk/>
            <pc:sldMk cId="4190751829" sldId="370"/>
            <ac:picMk id="29" creationId="{2257E11F-FB3A-43BB-9F5B-97583BAC95CB}"/>
          </ac:picMkLst>
        </pc:picChg>
        <pc:picChg chg="add mod">
          <ac:chgData name="Kriti Bhatia" userId="fa245aa6-7da2-4076-8b9b-eeef1ddbd551" providerId="ADAL" clId="{683C6C31-9174-4FBB-B286-05A6AC571DA2}" dt="2023-08-01T08:43:50.405" v="2998" actId="164"/>
          <ac:picMkLst>
            <pc:docMk/>
            <pc:sldMk cId="4190751829" sldId="370"/>
            <ac:picMk id="29" creationId="{6D658012-B410-4566-A95A-BB4769635A50}"/>
          </ac:picMkLst>
        </pc:picChg>
        <pc:picChg chg="add mod">
          <ac:chgData name="Kriti Bhatia" userId="fa245aa6-7da2-4076-8b9b-eeef1ddbd551" providerId="ADAL" clId="{683C6C31-9174-4FBB-B286-05A6AC571DA2}" dt="2023-08-01T08:43:50.405" v="2998" actId="164"/>
          <ac:picMkLst>
            <pc:docMk/>
            <pc:sldMk cId="4190751829" sldId="370"/>
            <ac:picMk id="30" creationId="{B6D5D7FF-E2D8-45DA-9175-AEF7B7F78657}"/>
          </ac:picMkLst>
        </pc:picChg>
        <pc:picChg chg="add mod">
          <ac:chgData name="Kriti Bhatia" userId="fa245aa6-7da2-4076-8b9b-eeef1ddbd551" providerId="ADAL" clId="{683C6C31-9174-4FBB-B286-05A6AC571DA2}" dt="2023-08-01T08:50:13.182" v="3172" actId="1076"/>
          <ac:picMkLst>
            <pc:docMk/>
            <pc:sldMk cId="4190751829" sldId="370"/>
            <ac:picMk id="31" creationId="{D9C38B48-5D9A-424F-BCE2-562C631D61C7}"/>
          </ac:picMkLst>
        </pc:picChg>
        <pc:picChg chg="add mod ord modCrop">
          <ac:chgData name="Kriti Bhatia" userId="fa245aa6-7da2-4076-8b9b-eeef1ddbd551" providerId="ADAL" clId="{683C6C31-9174-4FBB-B286-05A6AC571DA2}" dt="2023-08-09T09:35:12.570" v="4377" actId="167"/>
          <ac:picMkLst>
            <pc:docMk/>
            <pc:sldMk cId="4190751829" sldId="370"/>
            <ac:picMk id="45" creationId="{1A19786B-BEFA-4B96-AEFC-967DBE70B140}"/>
          </ac:picMkLst>
        </pc:picChg>
        <pc:picChg chg="add mod">
          <ac:chgData name="Kriti Bhatia" userId="fa245aa6-7da2-4076-8b9b-eeef1ddbd551" providerId="ADAL" clId="{683C6C31-9174-4FBB-B286-05A6AC571DA2}" dt="2023-08-09T09:36:23.246" v="4392" actId="1076"/>
          <ac:picMkLst>
            <pc:docMk/>
            <pc:sldMk cId="4190751829" sldId="370"/>
            <ac:picMk id="46" creationId="{8659387F-8BA8-44E7-AA68-B3D6503C4E05}"/>
          </ac:picMkLst>
        </pc:picChg>
        <pc:picChg chg="add mod">
          <ac:chgData name="Kriti Bhatia" userId="fa245aa6-7da2-4076-8b9b-eeef1ddbd551" providerId="ADAL" clId="{683C6C31-9174-4FBB-B286-05A6AC571DA2}" dt="2023-08-09T09:36:13.636" v="4390" actId="164"/>
          <ac:picMkLst>
            <pc:docMk/>
            <pc:sldMk cId="4190751829" sldId="370"/>
            <ac:picMk id="47" creationId="{47896275-A2B8-4436-8435-6CD2C9D08068}"/>
          </ac:picMkLst>
        </pc:picChg>
        <pc:picChg chg="add mod">
          <ac:chgData name="Kriti Bhatia" userId="fa245aa6-7da2-4076-8b9b-eeef1ddbd551" providerId="ADAL" clId="{683C6C31-9174-4FBB-B286-05A6AC571DA2}" dt="2023-08-09T09:40:19.003" v="4484" actId="1076"/>
          <ac:picMkLst>
            <pc:docMk/>
            <pc:sldMk cId="4190751829" sldId="370"/>
            <ac:picMk id="48" creationId="{BDAC65AB-0BA3-455A-A014-B612E5D1E36A}"/>
          </ac:picMkLst>
        </pc:picChg>
        <pc:picChg chg="add mod">
          <ac:chgData name="Kriti Bhatia" userId="fa245aa6-7da2-4076-8b9b-eeef1ddbd551" providerId="ADAL" clId="{683C6C31-9174-4FBB-B286-05A6AC571DA2}" dt="2023-08-09T09:40:12.527" v="4483" actId="1076"/>
          <ac:picMkLst>
            <pc:docMk/>
            <pc:sldMk cId="4190751829" sldId="370"/>
            <ac:picMk id="49" creationId="{AEABC906-F26D-46A2-B502-8D54D80624A0}"/>
          </ac:picMkLst>
        </pc:picChg>
        <pc:cxnChg chg="add mod">
          <ac:chgData name="Kriti Bhatia" userId="fa245aa6-7da2-4076-8b9b-eeef1ddbd551" providerId="ADAL" clId="{683C6C31-9174-4FBB-B286-05A6AC571DA2}" dt="2023-08-01T08:51:03.633" v="3173" actId="164"/>
          <ac:cxnSpMkLst>
            <pc:docMk/>
            <pc:sldMk cId="4190751829" sldId="370"/>
            <ac:cxnSpMk id="9" creationId="{3046B7B2-C8FB-4A0A-91ED-C4DBDF331622}"/>
          </ac:cxnSpMkLst>
        </pc:cxnChg>
        <pc:cxnChg chg="del mod">
          <ac:chgData name="Kriti Bhatia" userId="fa245aa6-7da2-4076-8b9b-eeef1ddbd551" providerId="ADAL" clId="{683C6C31-9174-4FBB-B286-05A6AC571DA2}" dt="2023-08-01T08:42:49.066" v="2981" actId="478"/>
          <ac:cxnSpMkLst>
            <pc:docMk/>
            <pc:sldMk cId="4190751829" sldId="370"/>
            <ac:cxnSpMk id="22" creationId="{FA7EF1FC-0F3A-48FD-A036-51EC825F22C0}"/>
          </ac:cxnSpMkLst>
        </pc:cxnChg>
        <pc:cxnChg chg="del mod">
          <ac:chgData name="Kriti Bhatia" userId="fa245aa6-7da2-4076-8b9b-eeef1ddbd551" providerId="ADAL" clId="{683C6C31-9174-4FBB-B286-05A6AC571DA2}" dt="2023-08-01T08:42:51.348" v="2982" actId="478"/>
          <ac:cxnSpMkLst>
            <pc:docMk/>
            <pc:sldMk cId="4190751829" sldId="370"/>
            <ac:cxnSpMk id="23" creationId="{A211C43F-BFFA-4C96-B718-94A0E63B3CD5}"/>
          </ac:cxnSpMkLst>
        </pc:cxnChg>
        <pc:cxnChg chg="add mod">
          <ac:chgData name="Kriti Bhatia" userId="fa245aa6-7da2-4076-8b9b-eeef1ddbd551" providerId="ADAL" clId="{683C6C31-9174-4FBB-B286-05A6AC571DA2}" dt="2023-08-01T08:51:03.633" v="3173" actId="164"/>
          <ac:cxnSpMkLst>
            <pc:docMk/>
            <pc:sldMk cId="4190751829" sldId="370"/>
            <ac:cxnSpMk id="32" creationId="{56A20152-1CDA-4BAD-80C8-9336844A71FB}"/>
          </ac:cxnSpMkLst>
        </pc:cxnChg>
      </pc:sldChg>
      <pc:sldChg chg="delSp modSp delAnim">
        <pc:chgData name="Kriti Bhatia" userId="fa245aa6-7da2-4076-8b9b-eeef1ddbd551" providerId="ADAL" clId="{683C6C31-9174-4FBB-B286-05A6AC571DA2}" dt="2023-08-09T09:55:11.701" v="4535" actId="207"/>
        <pc:sldMkLst>
          <pc:docMk/>
          <pc:sldMk cId="306392901" sldId="372"/>
        </pc:sldMkLst>
        <pc:spChg chg="mod">
          <ac:chgData name="Kriti Bhatia" userId="fa245aa6-7da2-4076-8b9b-eeef1ddbd551" providerId="ADAL" clId="{683C6C31-9174-4FBB-B286-05A6AC571DA2}" dt="2023-07-27T13:49:33.666" v="908" actId="1076"/>
          <ac:spMkLst>
            <pc:docMk/>
            <pc:sldMk cId="306392901" sldId="372"/>
            <ac:spMk id="2" creationId="{A82E43E8-6F7C-4BEA-A3D4-73A288939E11}"/>
          </ac:spMkLst>
        </pc:spChg>
        <pc:spChg chg="mod">
          <ac:chgData name="Kriti Bhatia" userId="fa245aa6-7da2-4076-8b9b-eeef1ddbd551" providerId="ADAL" clId="{683C6C31-9174-4FBB-B286-05A6AC571DA2}" dt="2023-07-27T13:49:35.923" v="909" actId="1076"/>
          <ac:spMkLst>
            <pc:docMk/>
            <pc:sldMk cId="306392901" sldId="372"/>
            <ac:spMk id="10" creationId="{103F4E60-48B2-4C93-A7D1-E3EEC4308C6B}"/>
          </ac:spMkLst>
        </pc:spChg>
        <pc:grpChg chg="del">
          <ac:chgData name="Kriti Bhatia" userId="fa245aa6-7da2-4076-8b9b-eeef1ddbd551" providerId="ADAL" clId="{683C6C31-9174-4FBB-B286-05A6AC571DA2}" dt="2023-07-27T12:11:51.395" v="22" actId="478"/>
          <ac:grpSpMkLst>
            <pc:docMk/>
            <pc:sldMk cId="306392901" sldId="372"/>
            <ac:grpSpMk id="7" creationId="{C07FC0D4-4C39-46A7-B65D-6A90F69497D9}"/>
          </ac:grpSpMkLst>
        </pc:grpChg>
        <pc:graphicFrameChg chg="mod modGraphic">
          <ac:chgData name="Kriti Bhatia" userId="fa245aa6-7da2-4076-8b9b-eeef1ddbd551" providerId="ADAL" clId="{683C6C31-9174-4FBB-B286-05A6AC571DA2}" dt="2023-08-09T09:55:11.701" v="4535" actId="207"/>
          <ac:graphicFrameMkLst>
            <pc:docMk/>
            <pc:sldMk cId="306392901" sldId="372"/>
            <ac:graphicFrameMk id="11" creationId="{B4CE3F12-2829-4250-B31B-5472CD1FDB6A}"/>
          </ac:graphicFrameMkLst>
        </pc:graphicFrameChg>
        <pc:picChg chg="del">
          <ac:chgData name="Kriti Bhatia" userId="fa245aa6-7da2-4076-8b9b-eeef1ddbd551" providerId="ADAL" clId="{683C6C31-9174-4FBB-B286-05A6AC571DA2}" dt="2023-07-27T12:11:55.075" v="24" actId="478"/>
          <ac:picMkLst>
            <pc:docMk/>
            <pc:sldMk cId="306392901" sldId="372"/>
            <ac:picMk id="13" creationId="{7253DC6D-DF32-4BC9-9319-578C800F683B}"/>
          </ac:picMkLst>
        </pc:picChg>
        <pc:picChg chg="del">
          <ac:chgData name="Kriti Bhatia" userId="fa245aa6-7da2-4076-8b9b-eeef1ddbd551" providerId="ADAL" clId="{683C6C31-9174-4FBB-B286-05A6AC571DA2}" dt="2023-07-27T12:11:53.504" v="23" actId="478"/>
          <ac:picMkLst>
            <pc:docMk/>
            <pc:sldMk cId="306392901" sldId="372"/>
            <ac:picMk id="14" creationId="{E1CCDDCB-C563-4B4C-AF18-25AB5B901988}"/>
          </ac:picMkLst>
        </pc:picChg>
      </pc:sldChg>
      <pc:sldChg chg="addSp delSp modSp add modAnim modNotesTx">
        <pc:chgData name="Kriti Bhatia" userId="fa245aa6-7da2-4076-8b9b-eeef1ddbd551" providerId="ADAL" clId="{683C6C31-9174-4FBB-B286-05A6AC571DA2}" dt="2023-08-09T09:30:12.603" v="4307"/>
        <pc:sldMkLst>
          <pc:docMk/>
          <pc:sldMk cId="3334786291" sldId="374"/>
        </pc:sldMkLst>
        <pc:spChg chg="del">
          <ac:chgData name="Kriti Bhatia" userId="fa245aa6-7da2-4076-8b9b-eeef1ddbd551" providerId="ADAL" clId="{683C6C31-9174-4FBB-B286-05A6AC571DA2}" dt="2023-07-27T12:36:46.635" v="639" actId="478"/>
          <ac:spMkLst>
            <pc:docMk/>
            <pc:sldMk cId="3334786291" sldId="374"/>
            <ac:spMk id="2" creationId="{7006619B-A6C4-45A0-939C-3FA5A3FB1BAF}"/>
          </ac:spMkLst>
        </pc:spChg>
        <pc:spChg chg="del">
          <ac:chgData name="Kriti Bhatia" userId="fa245aa6-7da2-4076-8b9b-eeef1ddbd551" providerId="ADAL" clId="{683C6C31-9174-4FBB-B286-05A6AC571DA2}" dt="2023-07-27T12:36:45.015" v="638" actId="478"/>
          <ac:spMkLst>
            <pc:docMk/>
            <pc:sldMk cId="3334786291" sldId="374"/>
            <ac:spMk id="3" creationId="{5A767871-AB74-4B57-9E4B-76901DCC034C}"/>
          </ac:spMkLst>
        </pc:spChg>
        <pc:spChg chg="add mod">
          <ac:chgData name="Kriti Bhatia" userId="fa245aa6-7da2-4076-8b9b-eeef1ddbd551" providerId="ADAL" clId="{683C6C31-9174-4FBB-B286-05A6AC571DA2}" dt="2023-08-02T09:19:06.743" v="3258" actId="20577"/>
          <ac:spMkLst>
            <pc:docMk/>
            <pc:sldMk cId="3334786291" sldId="374"/>
            <ac:spMk id="8" creationId="{D88E40CD-8242-4AAE-A81B-DECA65490048}"/>
          </ac:spMkLst>
        </pc:spChg>
        <pc:spChg chg="add mod">
          <ac:chgData name="Kriti Bhatia" userId="fa245aa6-7da2-4076-8b9b-eeef1ddbd551" providerId="ADAL" clId="{683C6C31-9174-4FBB-B286-05A6AC571DA2}" dt="2023-08-09T09:27:29.189" v="4288" actId="207"/>
          <ac:spMkLst>
            <pc:docMk/>
            <pc:sldMk cId="3334786291" sldId="374"/>
            <ac:spMk id="9" creationId="{4E2CE3E6-FD8E-48B9-87FA-F51CA4C35BC5}"/>
          </ac:spMkLst>
        </pc:spChg>
        <pc:spChg chg="add mod">
          <ac:chgData name="Kriti Bhatia" userId="fa245aa6-7da2-4076-8b9b-eeef1ddbd551" providerId="ADAL" clId="{683C6C31-9174-4FBB-B286-05A6AC571DA2}" dt="2023-08-09T09:27:56.591" v="4291" actId="207"/>
          <ac:spMkLst>
            <pc:docMk/>
            <pc:sldMk cId="3334786291" sldId="374"/>
            <ac:spMk id="10" creationId="{EDA7EE49-1B2F-4F15-89D3-A7E9C81D0FB8}"/>
          </ac:spMkLst>
        </pc:spChg>
        <pc:spChg chg="add mod">
          <ac:chgData name="Kriti Bhatia" userId="fa245aa6-7da2-4076-8b9b-eeef1ddbd551" providerId="ADAL" clId="{683C6C31-9174-4FBB-B286-05A6AC571DA2}" dt="2023-08-09T09:28:08.096" v="4293" actId="208"/>
          <ac:spMkLst>
            <pc:docMk/>
            <pc:sldMk cId="3334786291" sldId="374"/>
            <ac:spMk id="11" creationId="{A6045F07-6905-4F62-8539-06726BE6943A}"/>
          </ac:spMkLst>
        </pc:spChg>
        <pc:spChg chg="add">
          <ac:chgData name="Kriti Bhatia" userId="fa245aa6-7da2-4076-8b9b-eeef1ddbd551" providerId="ADAL" clId="{683C6C31-9174-4FBB-B286-05A6AC571DA2}" dt="2023-07-27T12:36:47.686" v="640"/>
          <ac:spMkLst>
            <pc:docMk/>
            <pc:sldMk cId="3334786291" sldId="374"/>
            <ac:spMk id="12" creationId="{BAE68AEF-8B68-4AAC-BF2D-E30C28815E82}"/>
          </ac:spMkLst>
        </pc:spChg>
        <pc:spChg chg="add">
          <ac:chgData name="Kriti Bhatia" userId="fa245aa6-7da2-4076-8b9b-eeef1ddbd551" providerId="ADAL" clId="{683C6C31-9174-4FBB-B286-05A6AC571DA2}" dt="2023-07-27T12:36:47.686" v="640"/>
          <ac:spMkLst>
            <pc:docMk/>
            <pc:sldMk cId="3334786291" sldId="374"/>
            <ac:spMk id="13" creationId="{5A22092A-81D5-4A11-A2E0-0FE17A7CA269}"/>
          </ac:spMkLst>
        </pc:spChg>
        <pc:spChg chg="add mod">
          <ac:chgData name="Kriti Bhatia" userId="fa245aa6-7da2-4076-8b9b-eeef1ddbd551" providerId="ADAL" clId="{683C6C31-9174-4FBB-B286-05A6AC571DA2}" dt="2023-07-27T13:30:06.809" v="795" actId="403"/>
          <ac:spMkLst>
            <pc:docMk/>
            <pc:sldMk cId="3334786291" sldId="374"/>
            <ac:spMk id="14" creationId="{73078C5F-529F-4CAD-A331-2916EA1372ED}"/>
          </ac:spMkLst>
        </pc:spChg>
        <pc:spChg chg="add mod">
          <ac:chgData name="Kriti Bhatia" userId="fa245aa6-7da2-4076-8b9b-eeef1ddbd551" providerId="ADAL" clId="{683C6C31-9174-4FBB-B286-05A6AC571DA2}" dt="2023-08-09T09:27:46.973" v="4290" actId="207"/>
          <ac:spMkLst>
            <pc:docMk/>
            <pc:sldMk cId="3334786291" sldId="374"/>
            <ac:spMk id="15" creationId="{A595AB5D-55BB-42CE-A4FB-4A5ECA4C9212}"/>
          </ac:spMkLst>
        </pc:spChg>
        <pc:spChg chg="add mod">
          <ac:chgData name="Kriti Bhatia" userId="fa245aa6-7da2-4076-8b9b-eeef1ddbd551" providerId="ADAL" clId="{683C6C31-9174-4FBB-B286-05A6AC571DA2}" dt="2023-08-09T09:27:20.599" v="4287" actId="207"/>
          <ac:spMkLst>
            <pc:docMk/>
            <pc:sldMk cId="3334786291" sldId="374"/>
            <ac:spMk id="16" creationId="{2F8B0186-53F7-4406-A70F-7F2C7F7D0210}"/>
          </ac:spMkLst>
        </pc:spChg>
        <pc:spChg chg="add mod">
          <ac:chgData name="Kriti Bhatia" userId="fa245aa6-7da2-4076-8b9b-eeef1ddbd551" providerId="ADAL" clId="{683C6C31-9174-4FBB-B286-05A6AC571DA2}" dt="2023-08-09T09:28:18.830" v="4294" actId="208"/>
          <ac:spMkLst>
            <pc:docMk/>
            <pc:sldMk cId="3334786291" sldId="374"/>
            <ac:spMk id="17" creationId="{FC89CEC5-3775-4329-B069-9FCF717D1164}"/>
          </ac:spMkLst>
        </pc:spChg>
        <pc:spChg chg="mod">
          <ac:chgData name="Kriti Bhatia" userId="fa245aa6-7da2-4076-8b9b-eeef1ddbd551" providerId="ADAL" clId="{683C6C31-9174-4FBB-B286-05A6AC571DA2}" dt="2023-08-09T09:29:06.075" v="4299" actId="207"/>
          <ac:spMkLst>
            <pc:docMk/>
            <pc:sldMk cId="3334786291" sldId="374"/>
            <ac:spMk id="19" creationId="{39ED0071-E764-294C-99D5-028D03456087}"/>
          </ac:spMkLst>
        </pc:spChg>
        <pc:spChg chg="mod">
          <ac:chgData name="Kriti Bhatia" userId="fa245aa6-7da2-4076-8b9b-eeef1ddbd551" providerId="ADAL" clId="{683C6C31-9174-4FBB-B286-05A6AC571DA2}" dt="2023-08-09T09:29:16.613" v="4300" actId="207"/>
          <ac:spMkLst>
            <pc:docMk/>
            <pc:sldMk cId="3334786291" sldId="374"/>
            <ac:spMk id="20" creationId="{868538CB-3D4A-D84B-98BC-FC573626B872}"/>
          </ac:spMkLst>
        </pc:spChg>
        <pc:spChg chg="mod">
          <ac:chgData name="Kriti Bhatia" userId="fa245aa6-7da2-4076-8b9b-eeef1ddbd551" providerId="ADAL" clId="{683C6C31-9174-4FBB-B286-05A6AC571DA2}" dt="2023-08-09T09:29:57.780" v="4304" actId="208"/>
          <ac:spMkLst>
            <pc:docMk/>
            <pc:sldMk cId="3334786291" sldId="374"/>
            <ac:spMk id="21" creationId="{9B875EDA-51DE-3B46-86BC-5D7DEE22F8DA}"/>
          </ac:spMkLst>
        </pc:spChg>
        <pc:spChg chg="mod">
          <ac:chgData name="Kriti Bhatia" userId="fa245aa6-7da2-4076-8b9b-eeef1ddbd551" providerId="ADAL" clId="{683C6C31-9174-4FBB-B286-05A6AC571DA2}" dt="2023-08-09T09:29:30.206" v="4301" actId="207"/>
          <ac:spMkLst>
            <pc:docMk/>
            <pc:sldMk cId="3334786291" sldId="374"/>
            <ac:spMk id="24" creationId="{2B95C03C-38BA-DC47-AB0A-BE62BCED3888}"/>
          </ac:spMkLst>
        </pc:spChg>
        <pc:spChg chg="mod">
          <ac:chgData name="Kriti Bhatia" userId="fa245aa6-7da2-4076-8b9b-eeef1ddbd551" providerId="ADAL" clId="{683C6C31-9174-4FBB-B286-05A6AC571DA2}" dt="2023-08-09T09:29:38.357" v="4302" actId="207"/>
          <ac:spMkLst>
            <pc:docMk/>
            <pc:sldMk cId="3334786291" sldId="374"/>
            <ac:spMk id="25" creationId="{C7CAB4D3-4CBB-B447-933B-67B4BEDF8382}"/>
          </ac:spMkLst>
        </pc:spChg>
        <pc:spChg chg="mod">
          <ac:chgData name="Kriti Bhatia" userId="fa245aa6-7da2-4076-8b9b-eeef1ddbd551" providerId="ADAL" clId="{683C6C31-9174-4FBB-B286-05A6AC571DA2}" dt="2023-08-09T09:30:08.420" v="4306" actId="208"/>
          <ac:spMkLst>
            <pc:docMk/>
            <pc:sldMk cId="3334786291" sldId="374"/>
            <ac:spMk id="26" creationId="{F568F39E-959A-C14A-935B-0E5DA5284225}"/>
          </ac:spMkLst>
        </pc:spChg>
        <pc:spChg chg="mod">
          <ac:chgData name="Kriti Bhatia" userId="fa245aa6-7da2-4076-8b9b-eeef1ddbd551" providerId="ADAL" clId="{683C6C31-9174-4FBB-B286-05A6AC571DA2}" dt="2023-08-09T09:27:06.468" v="4283" actId="207"/>
          <ac:spMkLst>
            <pc:docMk/>
            <pc:sldMk cId="3334786291" sldId="374"/>
            <ac:spMk id="34" creationId="{56D6CCC0-9F1B-FA4C-B94C-3440223C024D}"/>
          </ac:spMkLst>
        </pc:spChg>
        <pc:spChg chg="mod">
          <ac:chgData name="Kriti Bhatia" userId="fa245aa6-7da2-4076-8b9b-eeef1ddbd551" providerId="ADAL" clId="{683C6C31-9174-4FBB-B286-05A6AC571DA2}" dt="2023-08-09T09:27:02.503" v="4282" actId="207"/>
          <ac:spMkLst>
            <pc:docMk/>
            <pc:sldMk cId="3334786291" sldId="374"/>
            <ac:spMk id="35" creationId="{EAEA2DC4-A280-6543-8E95-2F0D7538E95B}"/>
          </ac:spMkLst>
        </pc:spChg>
        <pc:grpChg chg="mod">
          <ac:chgData name="Kriti Bhatia" userId="fa245aa6-7da2-4076-8b9b-eeef1ddbd551" providerId="ADAL" clId="{683C6C31-9174-4FBB-B286-05A6AC571DA2}" dt="2023-08-09T09:28:58.893" v="4298"/>
          <ac:grpSpMkLst>
            <pc:docMk/>
            <pc:sldMk cId="3334786291" sldId="374"/>
            <ac:grpSpMk id="2" creationId="{848D922A-3062-9D4D-A36C-FD846B61CF93}"/>
          </ac:grpSpMkLst>
        </pc:grpChg>
        <pc:grpChg chg="mod">
          <ac:chgData name="Kriti Bhatia" userId="fa245aa6-7da2-4076-8b9b-eeef1ddbd551" providerId="ADAL" clId="{683C6C31-9174-4FBB-B286-05A6AC571DA2}" dt="2023-08-09T09:30:12.603" v="4307"/>
          <ac:grpSpMkLst>
            <pc:docMk/>
            <pc:sldMk cId="3334786291" sldId="374"/>
            <ac:grpSpMk id="27" creationId="{548122FD-8F73-C24F-9F8D-C9BFD2D63FE9}"/>
          </ac:grpSpMkLst>
        </pc:grpChg>
        <pc:grpChg chg="mod">
          <ac:chgData name="Kriti Bhatia" userId="fa245aa6-7da2-4076-8b9b-eeef1ddbd551" providerId="ADAL" clId="{683C6C31-9174-4FBB-B286-05A6AC571DA2}" dt="2023-08-09T09:27:14.609" v="4285"/>
          <ac:grpSpMkLst>
            <pc:docMk/>
            <pc:sldMk cId="3334786291" sldId="374"/>
            <ac:grpSpMk id="29" creationId="{3253F9B1-9560-4442-AAE7-06A46AD6B5B1}"/>
          </ac:grpSpMkLst>
        </pc:grpChg>
        <pc:picChg chg="add">
          <ac:chgData name="Kriti Bhatia" userId="fa245aa6-7da2-4076-8b9b-eeef1ddbd551" providerId="ADAL" clId="{683C6C31-9174-4FBB-B286-05A6AC571DA2}" dt="2023-07-27T12:36:47.686" v="640"/>
          <ac:picMkLst>
            <pc:docMk/>
            <pc:sldMk cId="3334786291" sldId="374"/>
            <ac:picMk id="7" creationId="{52E34E70-5FC9-45E5-A7A4-1B8450E540A0}"/>
          </ac:picMkLst>
        </pc:picChg>
      </pc:sldChg>
      <pc:sldChg chg="addSp delSp modSp add delAnim modAnim">
        <pc:chgData name="Kriti Bhatia" userId="fa245aa6-7da2-4076-8b9b-eeef1ddbd551" providerId="ADAL" clId="{683C6C31-9174-4FBB-B286-05A6AC571DA2}" dt="2023-08-09T09:26:51.892" v="4281" actId="207"/>
        <pc:sldMkLst>
          <pc:docMk/>
          <pc:sldMk cId="1693498675" sldId="376"/>
        </pc:sldMkLst>
        <pc:spChg chg="mod">
          <ac:chgData name="Kriti Bhatia" userId="fa245aa6-7da2-4076-8b9b-eeef1ddbd551" providerId="ADAL" clId="{683C6C31-9174-4FBB-B286-05A6AC571DA2}" dt="2023-08-01T07:59:56.864" v="2353" actId="20577"/>
          <ac:spMkLst>
            <pc:docMk/>
            <pc:sldMk cId="1693498675" sldId="376"/>
            <ac:spMk id="2" creationId="{2FC36507-E331-45D8-9EF1-603D7A2CF868}"/>
          </ac:spMkLst>
        </pc:spChg>
        <pc:spChg chg="del mod">
          <ac:chgData name="Kriti Bhatia" userId="fa245aa6-7da2-4076-8b9b-eeef1ddbd551" providerId="ADAL" clId="{683C6C31-9174-4FBB-B286-05A6AC571DA2}" dt="2023-08-01T07:59:51.691" v="2352" actId="478"/>
          <ac:spMkLst>
            <pc:docMk/>
            <pc:sldMk cId="1693498675" sldId="376"/>
            <ac:spMk id="3" creationId="{892D0A2C-8635-4BC3-AAFF-5C437B808302}"/>
          </ac:spMkLst>
        </pc:spChg>
        <pc:spChg chg="del">
          <ac:chgData name="Kriti Bhatia" userId="fa245aa6-7da2-4076-8b9b-eeef1ddbd551" providerId="ADAL" clId="{683C6C31-9174-4FBB-B286-05A6AC571DA2}" dt="2023-08-01T08:01:43.262" v="2376" actId="478"/>
          <ac:spMkLst>
            <pc:docMk/>
            <pc:sldMk cId="1693498675" sldId="376"/>
            <ac:spMk id="12" creationId="{76CC9C91-9160-4495-A078-2A12F64AA0B3}"/>
          </ac:spMkLst>
        </pc:spChg>
        <pc:spChg chg="mod topLvl">
          <ac:chgData name="Kriti Bhatia" userId="fa245aa6-7da2-4076-8b9b-eeef1ddbd551" providerId="ADAL" clId="{683C6C31-9174-4FBB-B286-05A6AC571DA2}" dt="2023-08-01T08:15:58.240" v="2582" actId="1037"/>
          <ac:spMkLst>
            <pc:docMk/>
            <pc:sldMk cId="1693498675" sldId="376"/>
            <ac:spMk id="16" creationId="{299D60F8-BF29-4014-BDDC-3B27C3EC1731}"/>
          </ac:spMkLst>
        </pc:spChg>
        <pc:spChg chg="mod topLvl">
          <ac:chgData name="Kriti Bhatia" userId="fa245aa6-7da2-4076-8b9b-eeef1ddbd551" providerId="ADAL" clId="{683C6C31-9174-4FBB-B286-05A6AC571DA2}" dt="2023-08-01T08:15:58.240" v="2582" actId="1037"/>
          <ac:spMkLst>
            <pc:docMk/>
            <pc:sldMk cId="1693498675" sldId="376"/>
            <ac:spMk id="17" creationId="{84851ED9-DAE9-44CD-852C-3FECF58C7D6E}"/>
          </ac:spMkLst>
        </pc:spChg>
        <pc:spChg chg="mod topLvl">
          <ac:chgData name="Kriti Bhatia" userId="fa245aa6-7da2-4076-8b9b-eeef1ddbd551" providerId="ADAL" clId="{683C6C31-9174-4FBB-B286-05A6AC571DA2}" dt="2023-08-01T08:15:58.240" v="2582" actId="1037"/>
          <ac:spMkLst>
            <pc:docMk/>
            <pc:sldMk cId="1693498675" sldId="376"/>
            <ac:spMk id="18" creationId="{00251C10-898D-48D9-9645-1B0FBC81AD9A}"/>
          </ac:spMkLst>
        </pc:spChg>
        <pc:spChg chg="add del mod topLvl">
          <ac:chgData name="Kriti Bhatia" userId="fa245aa6-7da2-4076-8b9b-eeef1ddbd551" providerId="ADAL" clId="{683C6C31-9174-4FBB-B286-05A6AC571DA2}" dt="2023-08-01T08:15:22.156" v="2567" actId="1076"/>
          <ac:spMkLst>
            <pc:docMk/>
            <pc:sldMk cId="1693498675" sldId="376"/>
            <ac:spMk id="19" creationId="{93BC99CF-4DAC-4489-A376-EC0D6BBF41A0}"/>
          </ac:spMkLst>
        </pc:spChg>
        <pc:spChg chg="del mod topLvl">
          <ac:chgData name="Kriti Bhatia" userId="fa245aa6-7da2-4076-8b9b-eeef1ddbd551" providerId="ADAL" clId="{683C6C31-9174-4FBB-B286-05A6AC571DA2}" dt="2023-08-01T08:14:56.498" v="2561" actId="478"/>
          <ac:spMkLst>
            <pc:docMk/>
            <pc:sldMk cId="1693498675" sldId="376"/>
            <ac:spMk id="20" creationId="{70E47CA9-11C6-4846-A8C0-121B3C60598F}"/>
          </ac:spMkLst>
        </pc:spChg>
        <pc:spChg chg="add mod">
          <ac:chgData name="Kriti Bhatia" userId="fa245aa6-7da2-4076-8b9b-eeef1ddbd551" providerId="ADAL" clId="{683C6C31-9174-4FBB-B286-05A6AC571DA2}" dt="2023-08-01T08:10:22.473" v="2418" actId="164"/>
          <ac:spMkLst>
            <pc:docMk/>
            <pc:sldMk cId="1693498675" sldId="376"/>
            <ac:spMk id="24" creationId="{347A653F-2766-40B7-998A-AFDE0F7FC0E1}"/>
          </ac:spMkLst>
        </pc:spChg>
        <pc:spChg chg="add mod">
          <ac:chgData name="Kriti Bhatia" userId="fa245aa6-7da2-4076-8b9b-eeef1ddbd551" providerId="ADAL" clId="{683C6C31-9174-4FBB-B286-05A6AC571DA2}" dt="2023-08-01T08:15:58.240" v="2582" actId="1037"/>
          <ac:spMkLst>
            <pc:docMk/>
            <pc:sldMk cId="1693498675" sldId="376"/>
            <ac:spMk id="25" creationId="{13D2DC55-C551-465F-8FCC-F7BF7E4B3D7A}"/>
          </ac:spMkLst>
        </pc:spChg>
        <pc:spChg chg="add mod">
          <ac:chgData name="Kriti Bhatia" userId="fa245aa6-7da2-4076-8b9b-eeef1ddbd551" providerId="ADAL" clId="{683C6C31-9174-4FBB-B286-05A6AC571DA2}" dt="2023-08-01T08:15:26.248" v="2568" actId="1076"/>
          <ac:spMkLst>
            <pc:docMk/>
            <pc:sldMk cId="1693498675" sldId="376"/>
            <ac:spMk id="27" creationId="{10A033B8-4E8A-4740-B259-A90E40DFF08C}"/>
          </ac:spMkLst>
        </pc:spChg>
        <pc:spChg chg="add mod">
          <ac:chgData name="Kriti Bhatia" userId="fa245aa6-7da2-4076-8b9b-eeef1ddbd551" providerId="ADAL" clId="{683C6C31-9174-4FBB-B286-05A6AC571DA2}" dt="2023-08-09T09:26:28.863" v="4279" actId="207"/>
          <ac:spMkLst>
            <pc:docMk/>
            <pc:sldMk cId="1693498675" sldId="376"/>
            <ac:spMk id="28" creationId="{22BCF53D-5FC5-4254-9361-432A5ADB271F}"/>
          </ac:spMkLst>
        </pc:spChg>
        <pc:spChg chg="add mod">
          <ac:chgData name="Kriti Bhatia" userId="fa245aa6-7da2-4076-8b9b-eeef1ddbd551" providerId="ADAL" clId="{683C6C31-9174-4FBB-B286-05A6AC571DA2}" dt="2023-08-09T09:26:51.892" v="4281" actId="207"/>
          <ac:spMkLst>
            <pc:docMk/>
            <pc:sldMk cId="1693498675" sldId="376"/>
            <ac:spMk id="29" creationId="{8B53AF57-E1E5-48A6-B397-0B96A071D8DC}"/>
          </ac:spMkLst>
        </pc:spChg>
        <pc:spChg chg="add mod">
          <ac:chgData name="Kriti Bhatia" userId="fa245aa6-7da2-4076-8b9b-eeef1ddbd551" providerId="ADAL" clId="{683C6C31-9174-4FBB-B286-05A6AC571DA2}" dt="2023-08-01T08:13:03.014" v="2516" actId="1076"/>
          <ac:spMkLst>
            <pc:docMk/>
            <pc:sldMk cId="1693498675" sldId="376"/>
            <ac:spMk id="30" creationId="{2001C15B-AF15-4164-8D56-4F84D0E48468}"/>
          </ac:spMkLst>
        </pc:spChg>
        <pc:spChg chg="add del">
          <ac:chgData name="Kriti Bhatia" userId="fa245aa6-7da2-4076-8b9b-eeef1ddbd551" providerId="ADAL" clId="{683C6C31-9174-4FBB-B286-05A6AC571DA2}" dt="2023-08-01T08:14:41.784" v="2557"/>
          <ac:spMkLst>
            <pc:docMk/>
            <pc:sldMk cId="1693498675" sldId="376"/>
            <ac:spMk id="31" creationId="{726749CC-C687-4F8D-AE09-58F4CFE60FD0}"/>
          </ac:spMkLst>
        </pc:spChg>
        <pc:spChg chg="add del">
          <ac:chgData name="Kriti Bhatia" userId="fa245aa6-7da2-4076-8b9b-eeef1ddbd551" providerId="ADAL" clId="{683C6C31-9174-4FBB-B286-05A6AC571DA2}" dt="2023-08-01T08:14:41.071" v="2555"/>
          <ac:spMkLst>
            <pc:docMk/>
            <pc:sldMk cId="1693498675" sldId="376"/>
            <ac:spMk id="32" creationId="{94704174-FC82-41D6-B50F-15F8BD0CB3F3}"/>
          </ac:spMkLst>
        </pc:spChg>
        <pc:spChg chg="add mod">
          <ac:chgData name="Kriti Bhatia" userId="fa245aa6-7da2-4076-8b9b-eeef1ddbd551" providerId="ADAL" clId="{683C6C31-9174-4FBB-B286-05A6AC571DA2}" dt="2023-08-01T08:20:55.119" v="2660" actId="465"/>
          <ac:spMkLst>
            <pc:docMk/>
            <pc:sldMk cId="1693498675" sldId="376"/>
            <ac:spMk id="33" creationId="{3A21C5B0-B26B-4274-BF49-9B9315C6D38C}"/>
          </ac:spMkLst>
        </pc:spChg>
        <pc:spChg chg="add mod">
          <ac:chgData name="Kriti Bhatia" userId="fa245aa6-7da2-4076-8b9b-eeef1ddbd551" providerId="ADAL" clId="{683C6C31-9174-4FBB-B286-05A6AC571DA2}" dt="2023-08-01T08:20:55.119" v="2660" actId="465"/>
          <ac:spMkLst>
            <pc:docMk/>
            <pc:sldMk cId="1693498675" sldId="376"/>
            <ac:spMk id="34" creationId="{E15D4756-26BA-412F-8080-8CFE32C116BB}"/>
          </ac:spMkLst>
        </pc:spChg>
        <pc:spChg chg="add mod">
          <ac:chgData name="Kriti Bhatia" userId="fa245aa6-7da2-4076-8b9b-eeef1ddbd551" providerId="ADAL" clId="{683C6C31-9174-4FBB-B286-05A6AC571DA2}" dt="2023-08-01T08:20:55.119" v="2660" actId="465"/>
          <ac:spMkLst>
            <pc:docMk/>
            <pc:sldMk cId="1693498675" sldId="376"/>
            <ac:spMk id="35" creationId="{2B5F2F8D-475E-4C89-A16C-8BAB9788396E}"/>
          </ac:spMkLst>
        </pc:spChg>
        <pc:spChg chg="add mod">
          <ac:chgData name="Kriti Bhatia" userId="fa245aa6-7da2-4076-8b9b-eeef1ddbd551" providerId="ADAL" clId="{683C6C31-9174-4FBB-B286-05A6AC571DA2}" dt="2023-08-01T08:31:28.094" v="2785" actId="14100"/>
          <ac:spMkLst>
            <pc:docMk/>
            <pc:sldMk cId="1693498675" sldId="376"/>
            <ac:spMk id="36" creationId="{92250E6F-FC7D-4CC6-AA9C-7AC830DE1143}"/>
          </ac:spMkLst>
        </pc:spChg>
        <pc:spChg chg="add mod">
          <ac:chgData name="Kriti Bhatia" userId="fa245aa6-7da2-4076-8b9b-eeef1ddbd551" providerId="ADAL" clId="{683C6C31-9174-4FBB-B286-05A6AC571DA2}" dt="2023-08-01T08:31:14.136" v="2778" actId="14100"/>
          <ac:spMkLst>
            <pc:docMk/>
            <pc:sldMk cId="1693498675" sldId="376"/>
            <ac:spMk id="37" creationId="{BEA7BC3A-0916-4883-AA5E-CFE35C5C2F23}"/>
          </ac:spMkLst>
        </pc:spChg>
        <pc:spChg chg="add mod">
          <ac:chgData name="Kriti Bhatia" userId="fa245aa6-7da2-4076-8b9b-eeef1ddbd551" providerId="ADAL" clId="{683C6C31-9174-4FBB-B286-05A6AC571DA2}" dt="2023-08-01T08:30:54.749" v="2765" actId="20577"/>
          <ac:spMkLst>
            <pc:docMk/>
            <pc:sldMk cId="1693498675" sldId="376"/>
            <ac:spMk id="38" creationId="{4AAE4336-CADD-4E0E-8225-F63A77D48408}"/>
          </ac:spMkLst>
        </pc:spChg>
        <pc:grpChg chg="add mod">
          <ac:chgData name="Kriti Bhatia" userId="fa245aa6-7da2-4076-8b9b-eeef1ddbd551" providerId="ADAL" clId="{683C6C31-9174-4FBB-B286-05A6AC571DA2}" dt="2023-08-01T08:11:03.460" v="2436" actId="1076"/>
          <ac:grpSpMkLst>
            <pc:docMk/>
            <pc:sldMk cId="1693498675" sldId="376"/>
            <ac:grpSpMk id="7" creationId="{3D97FE8D-7318-42E5-B869-2CB1B3094367}"/>
          </ac:grpSpMkLst>
        </pc:grpChg>
        <pc:grpChg chg="add del mod">
          <ac:chgData name="Kriti Bhatia" userId="fa245aa6-7da2-4076-8b9b-eeef1ddbd551" providerId="ADAL" clId="{683C6C31-9174-4FBB-B286-05A6AC571DA2}" dt="2023-08-01T08:02:55.647" v="2384" actId="165"/>
          <ac:grpSpMkLst>
            <pc:docMk/>
            <pc:sldMk cId="1693498675" sldId="376"/>
            <ac:grpSpMk id="11" creationId="{218A900C-D991-4314-B26B-2F8F2FB4AD3F}"/>
          </ac:grpSpMkLst>
        </pc:grpChg>
        <pc:grpChg chg="add del mod">
          <ac:chgData name="Kriti Bhatia" userId="fa245aa6-7da2-4076-8b9b-eeef1ddbd551" providerId="ADAL" clId="{683C6C31-9174-4FBB-B286-05A6AC571DA2}" dt="2023-08-01T08:10:15.424" v="2417" actId="165"/>
          <ac:grpSpMkLst>
            <pc:docMk/>
            <pc:sldMk cId="1693498675" sldId="376"/>
            <ac:grpSpMk id="23" creationId="{98D87951-EA3C-4F7F-8FEB-898D2AA2AF7B}"/>
          </ac:grpSpMkLst>
        </pc:grpChg>
        <pc:grpChg chg="add mod">
          <ac:chgData name="Kriti Bhatia" userId="fa245aa6-7da2-4076-8b9b-eeef1ddbd551" providerId="ADAL" clId="{683C6C31-9174-4FBB-B286-05A6AC571DA2}" dt="2023-08-01T08:15:50.930" v="2571" actId="12788"/>
          <ac:grpSpMkLst>
            <pc:docMk/>
            <pc:sldMk cId="1693498675" sldId="376"/>
            <ac:grpSpMk id="26" creationId="{2C9E7934-F245-46C0-987D-2CD9CCE2702C}"/>
          </ac:grpSpMkLst>
        </pc:grpChg>
        <pc:picChg chg="mod">
          <ac:chgData name="Kriti Bhatia" userId="fa245aa6-7da2-4076-8b9b-eeef1ddbd551" providerId="ADAL" clId="{683C6C31-9174-4FBB-B286-05A6AC571DA2}" dt="2023-08-01T08:03:19.205" v="2386"/>
          <ac:picMkLst>
            <pc:docMk/>
            <pc:sldMk cId="1693498675" sldId="376"/>
            <ac:picMk id="8" creationId="{11FAA9AA-D5BC-4DB4-956D-CD114B91F12B}"/>
          </ac:picMkLst>
        </pc:picChg>
        <pc:picChg chg="add mod">
          <ac:chgData name="Kriti Bhatia" userId="fa245aa6-7da2-4076-8b9b-eeef1ddbd551" providerId="ADAL" clId="{683C6C31-9174-4FBB-B286-05A6AC571DA2}" dt="2023-08-01T08:11:03.460" v="2436" actId="1076"/>
          <ac:picMkLst>
            <pc:docMk/>
            <pc:sldMk cId="1693498675" sldId="376"/>
            <ac:picMk id="10" creationId="{8ECF433B-90DA-4989-8D97-D371A18FE0BE}"/>
          </ac:picMkLst>
        </pc:picChg>
        <pc:picChg chg="mod topLvl">
          <ac:chgData name="Kriti Bhatia" userId="fa245aa6-7da2-4076-8b9b-eeef1ddbd551" providerId="ADAL" clId="{683C6C31-9174-4FBB-B286-05A6AC571DA2}" dt="2023-08-01T08:10:22.473" v="2418" actId="164"/>
          <ac:picMkLst>
            <pc:docMk/>
            <pc:sldMk cId="1693498675" sldId="376"/>
            <ac:picMk id="13" creationId="{99768952-E05F-472E-9DF9-DB8A92A69BD6}"/>
          </ac:picMkLst>
        </pc:picChg>
        <pc:picChg chg="mod topLvl">
          <ac:chgData name="Kriti Bhatia" userId="fa245aa6-7da2-4076-8b9b-eeef1ddbd551" providerId="ADAL" clId="{683C6C31-9174-4FBB-B286-05A6AC571DA2}" dt="2023-08-01T08:15:34.090" v="2569" actId="1076"/>
          <ac:picMkLst>
            <pc:docMk/>
            <pc:sldMk cId="1693498675" sldId="376"/>
            <ac:picMk id="14" creationId="{860E752C-63CA-4369-A858-579EE07395FA}"/>
          </ac:picMkLst>
        </pc:picChg>
        <pc:picChg chg="del">
          <ac:chgData name="Kriti Bhatia" userId="fa245aa6-7da2-4076-8b9b-eeef1ddbd551" providerId="ADAL" clId="{683C6C31-9174-4FBB-B286-05A6AC571DA2}" dt="2023-08-01T08:02:40.574" v="2382" actId="478"/>
          <ac:picMkLst>
            <pc:docMk/>
            <pc:sldMk cId="1693498675" sldId="376"/>
            <ac:picMk id="15" creationId="{E7CD1A80-9029-498B-AB77-05568A3BDD21}"/>
          </ac:picMkLst>
        </pc:picChg>
        <pc:picChg chg="add mod topLvl">
          <ac:chgData name="Kriti Bhatia" userId="fa245aa6-7da2-4076-8b9b-eeef1ddbd551" providerId="ADAL" clId="{683C6C31-9174-4FBB-B286-05A6AC571DA2}" dt="2023-08-01T08:10:22.473" v="2418" actId="164"/>
          <ac:picMkLst>
            <pc:docMk/>
            <pc:sldMk cId="1693498675" sldId="376"/>
            <ac:picMk id="22" creationId="{E625D166-1944-43D4-8051-D0918CF8F931}"/>
          </ac:picMkLst>
        </pc:picChg>
      </pc:sldChg>
      <pc:sldMasterChg chg="modSldLayout">
        <pc:chgData name="Kriti Bhatia" userId="fa245aa6-7da2-4076-8b9b-eeef1ddbd551" providerId="ADAL" clId="{683C6C31-9174-4FBB-B286-05A6AC571DA2}" dt="2023-07-27T12:28:00.058" v="501" actId="1076"/>
        <pc:sldMasterMkLst>
          <pc:docMk/>
          <pc:sldMasterMk cId="3601613922" sldId="2147483674"/>
        </pc:sldMasterMkLst>
        <pc:sldLayoutChg chg="delSp modSp">
          <pc:chgData name="Kriti Bhatia" userId="fa245aa6-7da2-4076-8b9b-eeef1ddbd551" providerId="ADAL" clId="{683C6C31-9174-4FBB-B286-05A6AC571DA2}" dt="2023-07-27T12:28:00.058" v="501" actId="1076"/>
          <pc:sldLayoutMkLst>
            <pc:docMk/>
            <pc:sldMasterMk cId="3601613922" sldId="2147483674"/>
            <pc:sldLayoutMk cId="262152346" sldId="2147483675"/>
          </pc:sldLayoutMkLst>
          <pc:spChg chg="mod">
            <ac:chgData name="Kriti Bhatia" userId="fa245aa6-7da2-4076-8b9b-eeef1ddbd551" providerId="ADAL" clId="{683C6C31-9174-4FBB-B286-05A6AC571DA2}" dt="2023-07-27T12:16:24.491" v="118" actId="403"/>
            <ac:spMkLst>
              <pc:docMk/>
              <pc:sldMasterMk cId="3601613922" sldId="2147483674"/>
              <pc:sldLayoutMk cId="262152346" sldId="2147483675"/>
              <ac:spMk id="4" creationId="{2E1359A0-0B9D-8043-9272-B2E9FA49399A}"/>
            </ac:spMkLst>
          </pc:spChg>
          <pc:spChg chg="del">
            <ac:chgData name="Kriti Bhatia" userId="fa245aa6-7da2-4076-8b9b-eeef1ddbd551" providerId="ADAL" clId="{683C6C31-9174-4FBB-B286-05A6AC571DA2}" dt="2023-07-27T12:16:07.615" v="110" actId="478"/>
            <ac:spMkLst>
              <pc:docMk/>
              <pc:sldMasterMk cId="3601613922" sldId="2147483674"/>
              <pc:sldLayoutMk cId="262152346" sldId="2147483675"/>
              <ac:spMk id="5" creationId="{F1E0AB05-2772-024B-A9DA-DE01EAE7A9CF}"/>
            </ac:spMkLst>
          </pc:spChg>
          <pc:spChg chg="del">
            <ac:chgData name="Kriti Bhatia" userId="fa245aa6-7da2-4076-8b9b-eeef1ddbd551" providerId="ADAL" clId="{683C6C31-9174-4FBB-B286-05A6AC571DA2}" dt="2023-07-27T12:16:08.665" v="111" actId="478"/>
            <ac:spMkLst>
              <pc:docMk/>
              <pc:sldMasterMk cId="3601613922" sldId="2147483674"/>
              <pc:sldLayoutMk cId="262152346" sldId="2147483675"/>
              <ac:spMk id="6" creationId="{5B6FA2E7-6BF5-F34A-B690-83B78DBF2228}"/>
            </ac:spMkLst>
          </pc:spChg>
          <pc:spChg chg="del">
            <ac:chgData name="Kriti Bhatia" userId="fa245aa6-7da2-4076-8b9b-eeef1ddbd551" providerId="ADAL" clId="{683C6C31-9174-4FBB-B286-05A6AC571DA2}" dt="2023-07-27T12:16:02.777" v="109" actId="478"/>
            <ac:spMkLst>
              <pc:docMk/>
              <pc:sldMasterMk cId="3601613922" sldId="2147483674"/>
              <pc:sldLayoutMk cId="262152346" sldId="2147483675"/>
              <ac:spMk id="8" creationId="{CC3F5CE7-0153-BB44-8435-AAC30FE8D54D}"/>
            </ac:spMkLst>
          </pc:spChg>
          <pc:picChg chg="mod">
            <ac:chgData name="Kriti Bhatia" userId="fa245aa6-7da2-4076-8b9b-eeef1ddbd551" providerId="ADAL" clId="{683C6C31-9174-4FBB-B286-05A6AC571DA2}" dt="2023-07-27T12:28:00.058" v="501" actId="1076"/>
            <ac:picMkLst>
              <pc:docMk/>
              <pc:sldMasterMk cId="3601613922" sldId="2147483674"/>
              <pc:sldLayoutMk cId="262152346" sldId="2147483675"/>
              <ac:picMk id="7" creationId="{0FC5FCB9-88A5-A84A-8E8C-78A76A1F8C91}"/>
            </ac:picMkLst>
          </pc:picChg>
          <pc:picChg chg="del">
            <ac:chgData name="Kriti Bhatia" userId="fa245aa6-7da2-4076-8b9b-eeef1ddbd551" providerId="ADAL" clId="{683C6C31-9174-4FBB-B286-05A6AC571DA2}" dt="2023-07-27T12:26:41.134" v="489"/>
            <ac:picMkLst>
              <pc:docMk/>
              <pc:sldMasterMk cId="3601613922" sldId="2147483674"/>
              <pc:sldLayoutMk cId="262152346" sldId="2147483675"/>
              <ac:picMk id="9" creationId="{16888037-FB74-A145-A60B-467AC8A0792D}"/>
            </ac:picMkLst>
          </pc:picChg>
        </pc:sldLayoutChg>
        <pc:sldLayoutChg chg="delSp modSp">
          <pc:chgData name="Kriti Bhatia" userId="fa245aa6-7da2-4076-8b9b-eeef1ddbd551" providerId="ADAL" clId="{683C6C31-9174-4FBB-B286-05A6AC571DA2}" dt="2023-07-27T12:17:58.042" v="152" actId="403"/>
          <pc:sldLayoutMkLst>
            <pc:docMk/>
            <pc:sldMasterMk cId="3601613922" sldId="2147483674"/>
            <pc:sldLayoutMk cId="1865092172" sldId="2147483676"/>
          </pc:sldLayoutMkLst>
          <pc:spChg chg="mod">
            <ac:chgData name="Kriti Bhatia" userId="fa245aa6-7da2-4076-8b9b-eeef1ddbd551" providerId="ADAL" clId="{683C6C31-9174-4FBB-B286-05A6AC571DA2}" dt="2023-07-27T12:17:06.304" v="128" actId="14100"/>
            <ac:spMkLst>
              <pc:docMk/>
              <pc:sldMasterMk cId="3601613922" sldId="2147483674"/>
              <pc:sldLayoutMk cId="1865092172" sldId="2147483676"/>
              <ac:spMk id="2" creationId="{E9D22E73-B244-684A-9056-89881157F4BA}"/>
            </ac:spMkLst>
          </pc:spChg>
          <pc:spChg chg="mod">
            <ac:chgData name="Kriti Bhatia" userId="fa245aa6-7da2-4076-8b9b-eeef1ddbd551" providerId="ADAL" clId="{683C6C31-9174-4FBB-B286-05A6AC571DA2}" dt="2023-07-27T12:17:15.270" v="131" actId="14100"/>
            <ac:spMkLst>
              <pc:docMk/>
              <pc:sldMasterMk cId="3601613922" sldId="2147483674"/>
              <pc:sldLayoutMk cId="1865092172" sldId="2147483676"/>
              <ac:spMk id="3" creationId="{3D9AE705-8B92-7748-9DD2-10730A88907E}"/>
            </ac:spMkLst>
          </pc:spChg>
          <pc:spChg chg="mod">
            <ac:chgData name="Kriti Bhatia" userId="fa245aa6-7da2-4076-8b9b-eeef1ddbd551" providerId="ADAL" clId="{683C6C31-9174-4FBB-B286-05A6AC571DA2}" dt="2023-07-27T12:17:45.251" v="147" actId="113"/>
            <ac:spMkLst>
              <pc:docMk/>
              <pc:sldMasterMk cId="3601613922" sldId="2147483674"/>
              <pc:sldLayoutMk cId="1865092172" sldId="2147483676"/>
              <ac:spMk id="4" creationId="{4FAD1596-786D-C040-8B7A-F5C5BE9E8D3A}"/>
            </ac:spMkLst>
          </pc:spChg>
          <pc:spChg chg="mod">
            <ac:chgData name="Kriti Bhatia" userId="fa245aa6-7da2-4076-8b9b-eeef1ddbd551" providerId="ADAL" clId="{683C6C31-9174-4FBB-B286-05A6AC571DA2}" dt="2023-07-27T12:17:58.042" v="152" actId="403"/>
            <ac:spMkLst>
              <pc:docMk/>
              <pc:sldMasterMk cId="3601613922" sldId="2147483674"/>
              <pc:sldLayoutMk cId="1865092172" sldId="2147483676"/>
              <ac:spMk id="5" creationId="{043B93F3-7632-3F49-AAF3-4CEB3B7FC232}"/>
            </ac:spMkLst>
          </pc:spChg>
          <pc:spChg chg="mod">
            <ac:chgData name="Kriti Bhatia" userId="fa245aa6-7da2-4076-8b9b-eeef1ddbd551" providerId="ADAL" clId="{683C6C31-9174-4FBB-B286-05A6AC571DA2}" dt="2023-07-27T12:17:36.609" v="141" actId="403"/>
            <ac:spMkLst>
              <pc:docMk/>
              <pc:sldMasterMk cId="3601613922" sldId="2147483674"/>
              <pc:sldLayoutMk cId="1865092172" sldId="2147483676"/>
              <ac:spMk id="6" creationId="{76A4A860-7178-7646-B91D-E76CD6FC1591}"/>
            </ac:spMkLst>
          </pc:spChg>
          <pc:spChg chg="del">
            <ac:chgData name="Kriti Bhatia" userId="fa245aa6-7da2-4076-8b9b-eeef1ddbd551" providerId="ADAL" clId="{683C6C31-9174-4FBB-B286-05A6AC571DA2}" dt="2023-07-27T12:16:41.283" v="120" actId="478"/>
            <ac:spMkLst>
              <pc:docMk/>
              <pc:sldMasterMk cId="3601613922" sldId="2147483674"/>
              <pc:sldLayoutMk cId="1865092172" sldId="2147483676"/>
              <ac:spMk id="8" creationId="{5E1298DD-8D8C-3F45-AD6F-4856A73D017B}"/>
            </ac:spMkLst>
          </pc:spChg>
          <pc:picChg chg="del">
            <ac:chgData name="Kriti Bhatia" userId="fa245aa6-7da2-4076-8b9b-eeef1ddbd551" providerId="ADAL" clId="{683C6C31-9174-4FBB-B286-05A6AC571DA2}" dt="2023-07-27T12:16:42.655" v="121" actId="478"/>
            <ac:picMkLst>
              <pc:docMk/>
              <pc:sldMasterMk cId="3601613922" sldId="2147483674"/>
              <pc:sldLayoutMk cId="1865092172" sldId="2147483676"/>
              <ac:picMk id="9" creationId="{630730E8-3337-D14D-83A2-0A97FE10A0DC}"/>
            </ac:picMkLst>
          </pc:picChg>
          <pc:picChg chg="del">
            <ac:chgData name="Kriti Bhatia" userId="fa245aa6-7da2-4076-8b9b-eeef1ddbd551" providerId="ADAL" clId="{683C6C31-9174-4FBB-B286-05A6AC571DA2}" dt="2023-07-27T12:16:40.111" v="119" actId="478"/>
            <ac:picMkLst>
              <pc:docMk/>
              <pc:sldMasterMk cId="3601613922" sldId="2147483674"/>
              <pc:sldLayoutMk cId="1865092172" sldId="2147483676"/>
              <ac:picMk id="10" creationId="{8BF84F59-826C-443E-8D33-34B7DD1F9CCE}"/>
            </ac:picMkLst>
          </pc:picChg>
        </pc:sldLayoutChg>
      </pc:sldMasterChg>
    </pc:docChg>
  </pc:docChgLst>
  <pc:docChgLst>
    <pc:chgData name="Kriti Bhatia" userId="fa245aa6-7da2-4076-8b9b-eeef1ddbd551" providerId="ADAL" clId="{2B3756BE-7B48-4A9F-A4C5-9B5A87EBF2A3}"/>
  </pc:docChgLst>
  <pc:docChgLst>
    <pc:chgData name="Kriti Bhatia" userId="fa245aa6-7da2-4076-8b9b-eeef1ddbd551" providerId="ADAL" clId="{A5F2CA3A-F77E-DD46-A61B-96FCE07E7157}"/>
    <pc:docChg chg="undo custSel modSld sldOrd">
      <pc:chgData name="Kriti Bhatia" userId="fa245aa6-7da2-4076-8b9b-eeef1ddbd551" providerId="ADAL" clId="{A5F2CA3A-F77E-DD46-A61B-96FCE07E7157}" dt="2023-08-27T09:58:39.236" v="275" actId="20577"/>
      <pc:docMkLst>
        <pc:docMk/>
      </pc:docMkLst>
      <pc:sldChg chg="addSp delSp modSp addAnim delAnim modAnim">
        <pc:chgData name="Kriti Bhatia" userId="fa245aa6-7da2-4076-8b9b-eeef1ddbd551" providerId="ADAL" clId="{A5F2CA3A-F77E-DD46-A61B-96FCE07E7157}" dt="2023-08-27T09:37:07.432" v="27" actId="1076"/>
        <pc:sldMkLst>
          <pc:docMk/>
          <pc:sldMk cId="2340866035" sldId="360"/>
        </pc:sldMkLst>
        <pc:spChg chg="mod">
          <ac:chgData name="Kriti Bhatia" userId="fa245aa6-7da2-4076-8b9b-eeef1ddbd551" providerId="ADAL" clId="{A5F2CA3A-F77E-DD46-A61B-96FCE07E7157}" dt="2023-08-27T09:36:29.545" v="21" actId="20577"/>
          <ac:spMkLst>
            <pc:docMk/>
            <pc:sldMk cId="2340866035" sldId="360"/>
            <ac:spMk id="3" creationId="{FEB248A5-C3DD-464E-9295-EA04F151B6ED}"/>
          </ac:spMkLst>
        </pc:spChg>
        <pc:spChg chg="mod topLvl">
          <ac:chgData name="Kriti Bhatia" userId="fa245aa6-7da2-4076-8b9b-eeef1ddbd551" providerId="ADAL" clId="{A5F2CA3A-F77E-DD46-A61B-96FCE07E7157}" dt="2023-08-27T09:35:54.996" v="12" actId="164"/>
          <ac:spMkLst>
            <pc:docMk/>
            <pc:sldMk cId="2340866035" sldId="360"/>
            <ac:spMk id="7" creationId="{28970724-4A53-E1BF-B57F-2495CB9EAC1E}"/>
          </ac:spMkLst>
        </pc:spChg>
        <pc:spChg chg="mod">
          <ac:chgData name="Kriti Bhatia" userId="fa245aa6-7da2-4076-8b9b-eeef1ddbd551" providerId="ADAL" clId="{A5F2CA3A-F77E-DD46-A61B-96FCE07E7157}" dt="2023-08-27T09:37:07.432" v="27" actId="1076"/>
          <ac:spMkLst>
            <pc:docMk/>
            <pc:sldMk cId="2340866035" sldId="360"/>
            <ac:spMk id="13" creationId="{CFC6820F-7047-44CD-8EC7-238349D326A0}"/>
          </ac:spMkLst>
        </pc:spChg>
        <pc:grpChg chg="add mod">
          <ac:chgData name="Kriti Bhatia" userId="fa245aa6-7da2-4076-8b9b-eeef1ddbd551" providerId="ADAL" clId="{A5F2CA3A-F77E-DD46-A61B-96FCE07E7157}" dt="2023-08-27T09:35:54.996" v="12" actId="164"/>
          <ac:grpSpMkLst>
            <pc:docMk/>
            <pc:sldMk cId="2340866035" sldId="360"/>
            <ac:grpSpMk id="8" creationId="{4FA17840-FA37-394D-A3E2-D491D8410F00}"/>
          </ac:grpSpMkLst>
        </pc:grpChg>
        <pc:grpChg chg="del">
          <ac:chgData name="Kriti Bhatia" userId="fa245aa6-7da2-4076-8b9b-eeef1ddbd551" providerId="ADAL" clId="{A5F2CA3A-F77E-DD46-A61B-96FCE07E7157}" dt="2023-08-27T09:35:13.482" v="6" actId="165"/>
          <ac:grpSpMkLst>
            <pc:docMk/>
            <pc:sldMk cId="2340866035" sldId="360"/>
            <ac:grpSpMk id="15" creationId="{24AEF42D-DDBD-4913-AAC1-BB59BA71C9F0}"/>
          </ac:grpSpMkLst>
        </pc:grpChg>
        <pc:picChg chg="del mod topLvl">
          <ac:chgData name="Kriti Bhatia" userId="fa245aa6-7da2-4076-8b9b-eeef1ddbd551" providerId="ADAL" clId="{A5F2CA3A-F77E-DD46-A61B-96FCE07E7157}" dt="2023-08-27T09:35:41.436" v="10" actId="478"/>
          <ac:picMkLst>
            <pc:docMk/>
            <pc:sldMk cId="2340866035" sldId="360"/>
            <ac:picMk id="9" creationId="{C9225D84-5F39-4BE3-9C7D-67290125EC84}"/>
          </ac:picMkLst>
        </pc:picChg>
        <pc:picChg chg="add del mod">
          <ac:chgData name="Kriti Bhatia" userId="fa245aa6-7da2-4076-8b9b-eeef1ddbd551" providerId="ADAL" clId="{A5F2CA3A-F77E-DD46-A61B-96FCE07E7157}" dt="2023-08-27T09:35:54.996" v="12" actId="164"/>
          <ac:picMkLst>
            <pc:docMk/>
            <pc:sldMk cId="2340866035" sldId="360"/>
            <ac:picMk id="14" creationId="{CF546201-1FD9-4394-BC4D-7530F1995382}"/>
          </ac:picMkLst>
        </pc:picChg>
      </pc:sldChg>
      <pc:sldChg chg="modSp modAnim">
        <pc:chgData name="Kriti Bhatia" userId="fa245aa6-7da2-4076-8b9b-eeef1ddbd551" providerId="ADAL" clId="{A5F2CA3A-F77E-DD46-A61B-96FCE07E7157}" dt="2023-08-27T09:48:32.196" v="195" actId="20577"/>
        <pc:sldMkLst>
          <pc:docMk/>
          <pc:sldMk cId="2866824894" sldId="361"/>
        </pc:sldMkLst>
        <pc:spChg chg="mod">
          <ac:chgData name="Kriti Bhatia" userId="fa245aa6-7da2-4076-8b9b-eeef1ddbd551" providerId="ADAL" clId="{A5F2CA3A-F77E-DD46-A61B-96FCE07E7157}" dt="2023-08-27T09:48:32.196" v="195" actId="20577"/>
          <ac:spMkLst>
            <pc:docMk/>
            <pc:sldMk cId="2866824894" sldId="361"/>
            <ac:spMk id="3" creationId="{BD1C20B4-3662-4A9E-8165-178AE37FA6C4}"/>
          </ac:spMkLst>
        </pc:spChg>
        <pc:spChg chg="mod">
          <ac:chgData name="Kriti Bhatia" userId="fa245aa6-7da2-4076-8b9b-eeef1ddbd551" providerId="ADAL" clId="{A5F2CA3A-F77E-DD46-A61B-96FCE07E7157}" dt="2023-08-27T09:48:01.955" v="179" actId="1035"/>
          <ac:spMkLst>
            <pc:docMk/>
            <pc:sldMk cId="2866824894" sldId="361"/>
            <ac:spMk id="11" creationId="{32CC08D9-D6F4-1C42-B9EA-7D32DEC430C5}"/>
          </ac:spMkLst>
        </pc:spChg>
        <pc:spChg chg="mod">
          <ac:chgData name="Kriti Bhatia" userId="fa245aa6-7da2-4076-8b9b-eeef1ddbd551" providerId="ADAL" clId="{A5F2CA3A-F77E-DD46-A61B-96FCE07E7157}" dt="2023-08-27T09:47:54.924" v="173" actId="1076"/>
          <ac:spMkLst>
            <pc:docMk/>
            <pc:sldMk cId="2866824894" sldId="361"/>
            <ac:spMk id="12" creationId="{E3E003BC-AFE4-4E9B-A229-07F1F0257975}"/>
          </ac:spMkLst>
        </pc:spChg>
      </pc:sldChg>
      <pc:sldChg chg="addSp modSp modAnim">
        <pc:chgData name="Kriti Bhatia" userId="fa245aa6-7da2-4076-8b9b-eeef1ddbd551" providerId="ADAL" clId="{A5F2CA3A-F77E-DD46-A61B-96FCE07E7157}" dt="2023-08-27T09:58:39.236" v="275" actId="20577"/>
        <pc:sldMkLst>
          <pc:docMk/>
          <pc:sldMk cId="1161785738" sldId="367"/>
        </pc:sldMkLst>
        <pc:spChg chg="mod">
          <ac:chgData name="Kriti Bhatia" userId="fa245aa6-7da2-4076-8b9b-eeef1ddbd551" providerId="ADAL" clId="{A5F2CA3A-F77E-DD46-A61B-96FCE07E7157}" dt="2023-08-27T09:56:49.608" v="237"/>
          <ac:spMkLst>
            <pc:docMk/>
            <pc:sldMk cId="1161785738" sldId="367"/>
            <ac:spMk id="3" creationId="{2389CCCD-B48B-4648-B6CB-2418B4B16AE8}"/>
          </ac:spMkLst>
        </pc:spChg>
        <pc:spChg chg="add mod">
          <ac:chgData name="Kriti Bhatia" userId="fa245aa6-7da2-4076-8b9b-eeef1ddbd551" providerId="ADAL" clId="{A5F2CA3A-F77E-DD46-A61B-96FCE07E7157}" dt="2023-08-27T09:58:39.236" v="275" actId="20577"/>
          <ac:spMkLst>
            <pc:docMk/>
            <pc:sldMk cId="1161785738" sldId="367"/>
            <ac:spMk id="7" creationId="{5D98DE91-9D1D-2648-8D22-49621D016959}"/>
          </ac:spMkLst>
        </pc:spChg>
      </pc:sldChg>
      <pc:sldChg chg="ord">
        <pc:chgData name="Kriti Bhatia" userId="fa245aa6-7da2-4076-8b9b-eeef1ddbd551" providerId="ADAL" clId="{A5F2CA3A-F77E-DD46-A61B-96FCE07E7157}" dt="2023-08-27T09:28:02.929" v="5"/>
        <pc:sldMkLst>
          <pc:docMk/>
          <pc:sldMk cId="3334786291" sldId="374"/>
        </pc:sldMkLst>
      </pc:sldChg>
    </pc:docChg>
  </pc:docChgLst>
  <pc:docChgLst>
    <pc:chgData name="Kriti Bhatia" userId="fa245aa6-7da2-4076-8b9b-eeef1ddbd551" providerId="ADAL" clId="{7F4992AF-A651-4639-B666-265FFFA35EFC}"/>
  </pc:docChgLst>
  <pc:docChgLst>
    <pc:chgData name="Kriti Bhatia" userId="fa245aa6-7da2-4076-8b9b-eeef1ddbd551" providerId="ADAL" clId="{7C4B5D22-3AC8-4E03-8AC6-433BAB0B37BF}"/>
  </pc:docChgLst>
  <pc:docChgLst>
    <pc:chgData name="Kriti Bhatia" userId="fa245aa6-7da2-4076-8b9b-eeef1ddbd551" providerId="ADAL" clId="{3FD93E75-97C6-4220-8B1F-6710CF85B091}"/>
    <pc:docChg chg="addSld delSld modSld">
      <pc:chgData name="Kriti Bhatia" userId="fa245aa6-7da2-4076-8b9b-eeef1ddbd551" providerId="ADAL" clId="{3FD93E75-97C6-4220-8B1F-6710CF85B091}" dt="2023-08-23T11:52:19.482" v="2" actId="2696"/>
      <pc:docMkLst>
        <pc:docMk/>
      </pc:docMkLst>
      <pc:sldChg chg="addSp modSp add del modAnim">
        <pc:chgData name="Kriti Bhatia" userId="fa245aa6-7da2-4076-8b9b-eeef1ddbd551" providerId="ADAL" clId="{3FD93E75-97C6-4220-8B1F-6710CF85B091}" dt="2023-08-23T11:52:19.482" v="2" actId="2696"/>
        <pc:sldMkLst>
          <pc:docMk/>
          <pc:sldMk cId="248619541" sldId="377"/>
        </pc:sldMkLst>
        <pc:spChg chg="mod">
          <ac:chgData name="Kriti Bhatia" userId="fa245aa6-7da2-4076-8b9b-eeef1ddbd551" providerId="ADAL" clId="{3FD93E75-97C6-4220-8B1F-6710CF85B091}" dt="2023-08-23T11:51:55.267" v="1" actId="164"/>
          <ac:spMkLst>
            <pc:docMk/>
            <pc:sldMk cId="248619541" sldId="377"/>
            <ac:spMk id="10" creationId="{E2D30C6F-BFDC-4D9D-A40E-115352AA26A8}"/>
          </ac:spMkLst>
        </pc:spChg>
        <pc:spChg chg="mod">
          <ac:chgData name="Kriti Bhatia" userId="fa245aa6-7da2-4076-8b9b-eeef1ddbd551" providerId="ADAL" clId="{3FD93E75-97C6-4220-8B1F-6710CF85B091}" dt="2023-08-23T11:51:55.267" v="1" actId="164"/>
          <ac:spMkLst>
            <pc:docMk/>
            <pc:sldMk cId="248619541" sldId="377"/>
            <ac:spMk id="11" creationId="{E7F57578-B49D-4D68-9AF9-356732CFEBDB}"/>
          </ac:spMkLst>
        </pc:spChg>
        <pc:spChg chg="mod">
          <ac:chgData name="Kriti Bhatia" userId="fa245aa6-7da2-4076-8b9b-eeef1ddbd551" providerId="ADAL" clId="{3FD93E75-97C6-4220-8B1F-6710CF85B091}" dt="2023-08-23T11:51:55.267" v="1" actId="164"/>
          <ac:spMkLst>
            <pc:docMk/>
            <pc:sldMk cId="248619541" sldId="377"/>
            <ac:spMk id="14" creationId="{1522580F-938A-458B-B492-B4D1405448C8}"/>
          </ac:spMkLst>
        </pc:spChg>
        <pc:spChg chg="mod">
          <ac:chgData name="Kriti Bhatia" userId="fa245aa6-7da2-4076-8b9b-eeef1ddbd551" providerId="ADAL" clId="{3FD93E75-97C6-4220-8B1F-6710CF85B091}" dt="2023-08-23T11:51:55.267" v="1" actId="164"/>
          <ac:spMkLst>
            <pc:docMk/>
            <pc:sldMk cId="248619541" sldId="377"/>
            <ac:spMk id="15" creationId="{F811DFB0-D31C-4CA5-828F-AD4AFE9778BB}"/>
          </ac:spMkLst>
        </pc:spChg>
        <pc:spChg chg="mod">
          <ac:chgData name="Kriti Bhatia" userId="fa245aa6-7da2-4076-8b9b-eeef1ddbd551" providerId="ADAL" clId="{3FD93E75-97C6-4220-8B1F-6710CF85B091}" dt="2023-08-23T11:51:55.267" v="1" actId="164"/>
          <ac:spMkLst>
            <pc:docMk/>
            <pc:sldMk cId="248619541" sldId="377"/>
            <ac:spMk id="16" creationId="{A6523C46-ABE4-4E17-B490-3C9F1D718A8F}"/>
          </ac:spMkLst>
        </pc:spChg>
        <pc:spChg chg="mod">
          <ac:chgData name="Kriti Bhatia" userId="fa245aa6-7da2-4076-8b9b-eeef1ddbd551" providerId="ADAL" clId="{3FD93E75-97C6-4220-8B1F-6710CF85B091}" dt="2023-08-23T11:51:55.267" v="1" actId="164"/>
          <ac:spMkLst>
            <pc:docMk/>
            <pc:sldMk cId="248619541" sldId="377"/>
            <ac:spMk id="18" creationId="{186D4F80-7547-4478-A694-D11C96ABA08B}"/>
          </ac:spMkLst>
        </pc:spChg>
        <pc:grpChg chg="add mod">
          <ac:chgData name="Kriti Bhatia" userId="fa245aa6-7da2-4076-8b9b-eeef1ddbd551" providerId="ADAL" clId="{3FD93E75-97C6-4220-8B1F-6710CF85B091}" dt="2023-08-23T11:51:55.267" v="1" actId="164"/>
          <ac:grpSpMkLst>
            <pc:docMk/>
            <pc:sldMk cId="248619541" sldId="377"/>
            <ac:grpSpMk id="7" creationId="{97961B46-6C2C-4C0D-85C1-A950C45AD38B}"/>
          </ac:grpSpMkLst>
        </pc:grpChg>
        <pc:picChg chg="mod">
          <ac:chgData name="Kriti Bhatia" userId="fa245aa6-7da2-4076-8b9b-eeef1ddbd551" providerId="ADAL" clId="{3FD93E75-97C6-4220-8B1F-6710CF85B091}" dt="2023-08-23T11:51:55.267" v="1" actId="164"/>
          <ac:picMkLst>
            <pc:docMk/>
            <pc:sldMk cId="248619541" sldId="377"/>
            <ac:picMk id="17" creationId="{3DE78B1F-AA01-435E-B5E2-C0AE65C1C503}"/>
          </ac:picMkLst>
        </pc:picChg>
        <pc:cxnChg chg="mod">
          <ac:chgData name="Kriti Bhatia" userId="fa245aa6-7da2-4076-8b9b-eeef1ddbd551" providerId="ADAL" clId="{3FD93E75-97C6-4220-8B1F-6710CF85B091}" dt="2023-08-23T11:51:55.267" v="1" actId="164"/>
          <ac:cxnSpMkLst>
            <pc:docMk/>
            <pc:sldMk cId="248619541" sldId="377"/>
            <ac:cxnSpMk id="8" creationId="{E90CECA8-40A8-4EB7-B81F-B87F300AE6D3}"/>
          </ac:cxnSpMkLst>
        </pc:cxnChg>
        <pc:cxnChg chg="mod">
          <ac:chgData name="Kriti Bhatia" userId="fa245aa6-7da2-4076-8b9b-eeef1ddbd551" providerId="ADAL" clId="{3FD93E75-97C6-4220-8B1F-6710CF85B091}" dt="2023-08-23T11:51:55.267" v="1" actId="164"/>
          <ac:cxnSpMkLst>
            <pc:docMk/>
            <pc:sldMk cId="248619541" sldId="377"/>
            <ac:cxnSpMk id="9" creationId="{9A783473-E0F7-494E-928F-7CD46182AA72}"/>
          </ac:cxnSpMkLst>
        </pc:cxnChg>
      </pc:sldChg>
    </pc:docChg>
  </pc:docChgLst>
  <pc:docChgLst>
    <pc:chgData name="Kriti Bhatia" userId="S::iiikb01@cloud.uni-tuebingen.de::fa245aa6-7da2-4076-8b9b-eeef1ddbd551" providerId="AD" clId="Web-{9DFB6BA6-67D3-4316-87D7-EB409AE29313}"/>
  </pc:docChgLst>
  <pc:docChgLst>
    <pc:chgData name="Kriti Bhatia" userId="fa245aa6-7da2-4076-8b9b-eeef1ddbd551" providerId="ADAL" clId="{66066CC7-2229-4515-BA09-011C6770539D}"/>
  </pc:docChgLst>
  <pc:docChgLst>
    <pc:chgData name="Kriti Bhatia" userId="S::iiikb01@cloud.uni-tuebingen.de::fa245aa6-7da2-4076-8b9b-eeef1ddbd551" providerId="AD" clId="Web-{70C351BB-14E9-40DE-9DE5-20D58E08EA90}"/>
  </pc:docChgLst>
  <pc:docChgLst>
    <pc:chgData name="Kriti Bhatia" userId="fa245aa6-7da2-4076-8b9b-eeef1ddbd551" providerId="ADAL" clId="{EEB13C1B-CE0D-491A-814D-D24E35434105}"/>
  </pc:docChgLst>
  <pc:docChgLst>
    <pc:chgData name="Kriti Bhatia" userId="fa245aa6-7da2-4076-8b9b-eeef1ddbd551" providerId="ADAL" clId="{16FA13CA-0874-FE4E-872C-0F9FE88F7250}"/>
    <pc:docChg chg="undo custSel modSld sldOrd">
      <pc:chgData name="Kriti Bhatia" userId="fa245aa6-7da2-4076-8b9b-eeef1ddbd551" providerId="ADAL" clId="{16FA13CA-0874-FE4E-872C-0F9FE88F7250}" dt="2023-08-08T08:29:20.985" v="827"/>
      <pc:docMkLst>
        <pc:docMk/>
      </pc:docMkLst>
      <pc:sldChg chg="modSp">
        <pc:chgData name="Kriti Bhatia" userId="fa245aa6-7da2-4076-8b9b-eeef1ddbd551" providerId="ADAL" clId="{16FA13CA-0874-FE4E-872C-0F9FE88F7250}" dt="2023-08-07T17:06:05.586" v="167" actId="166"/>
        <pc:sldMkLst>
          <pc:docMk/>
          <pc:sldMk cId="1245617486" sldId="324"/>
        </pc:sldMkLst>
        <pc:spChg chg="mod">
          <ac:chgData name="Kriti Bhatia" userId="fa245aa6-7da2-4076-8b9b-eeef1ddbd551" providerId="ADAL" clId="{16FA13CA-0874-FE4E-872C-0F9FE88F7250}" dt="2023-08-07T17:06:05.586" v="167" actId="166"/>
          <ac:spMkLst>
            <pc:docMk/>
            <pc:sldMk cId="1245617486" sldId="324"/>
            <ac:spMk id="19" creationId="{B9A154AB-14BE-4D84-AFEA-FB4FD04B7846}"/>
          </ac:spMkLst>
        </pc:spChg>
      </pc:sldChg>
      <pc:sldChg chg="modSp modAnim">
        <pc:chgData name="Kriti Bhatia" userId="fa245aa6-7da2-4076-8b9b-eeef1ddbd551" providerId="ADAL" clId="{16FA13CA-0874-FE4E-872C-0F9FE88F7250}" dt="2023-08-07T20:06:40.011" v="389" actId="20577"/>
        <pc:sldMkLst>
          <pc:docMk/>
          <pc:sldMk cId="1150582689" sldId="359"/>
        </pc:sldMkLst>
        <pc:spChg chg="mod">
          <ac:chgData name="Kriti Bhatia" userId="fa245aa6-7da2-4076-8b9b-eeef1ddbd551" providerId="ADAL" clId="{16FA13CA-0874-FE4E-872C-0F9FE88F7250}" dt="2023-08-07T20:06:40.011" v="389" actId="20577"/>
          <ac:spMkLst>
            <pc:docMk/>
            <pc:sldMk cId="1150582689" sldId="359"/>
            <ac:spMk id="8" creationId="{24A69F64-5485-438C-8523-4B811D2056C0}"/>
          </ac:spMkLst>
        </pc:spChg>
      </pc:sldChg>
      <pc:sldChg chg="addSp modSp modAnim">
        <pc:chgData name="Kriti Bhatia" userId="fa245aa6-7da2-4076-8b9b-eeef1ddbd551" providerId="ADAL" clId="{16FA13CA-0874-FE4E-872C-0F9FE88F7250}" dt="2023-08-08T08:29:20.985" v="827"/>
        <pc:sldMkLst>
          <pc:docMk/>
          <pc:sldMk cId="2866824894" sldId="361"/>
        </pc:sldMkLst>
        <pc:spChg chg="add mod">
          <ac:chgData name="Kriti Bhatia" userId="fa245aa6-7da2-4076-8b9b-eeef1ddbd551" providerId="ADAL" clId="{16FA13CA-0874-FE4E-872C-0F9FE88F7250}" dt="2023-08-08T08:29:14.396" v="826" actId="1076"/>
          <ac:spMkLst>
            <pc:docMk/>
            <pc:sldMk cId="2866824894" sldId="361"/>
            <ac:spMk id="11" creationId="{32CC08D9-D6F4-1C42-B9EA-7D32DEC430C5}"/>
          </ac:spMkLst>
        </pc:spChg>
      </pc:sldChg>
      <pc:sldChg chg="modSp modAnim">
        <pc:chgData name="Kriti Bhatia" userId="fa245aa6-7da2-4076-8b9b-eeef1ddbd551" providerId="ADAL" clId="{16FA13CA-0874-FE4E-872C-0F9FE88F7250}" dt="2023-08-08T08:13:30.573" v="818"/>
        <pc:sldMkLst>
          <pc:docMk/>
          <pc:sldMk cId="1216556261" sldId="362"/>
        </pc:sldMkLst>
        <pc:spChg chg="mod">
          <ac:chgData name="Kriti Bhatia" userId="fa245aa6-7da2-4076-8b9b-eeef1ddbd551" providerId="ADAL" clId="{16FA13CA-0874-FE4E-872C-0F9FE88F7250}" dt="2023-08-08T07:05:36.046" v="592" actId="20577"/>
          <ac:spMkLst>
            <pc:docMk/>
            <pc:sldMk cId="1216556261" sldId="362"/>
            <ac:spMk id="2" creationId="{EB41628C-4B6E-4519-A39A-DE2C9E5A77AC}"/>
          </ac:spMkLst>
        </pc:spChg>
        <pc:spChg chg="mod">
          <ac:chgData name="Kriti Bhatia" userId="fa245aa6-7da2-4076-8b9b-eeef1ddbd551" providerId="ADAL" clId="{16FA13CA-0874-FE4E-872C-0F9FE88F7250}" dt="2023-08-07T20:09:34.298" v="591" actId="1037"/>
          <ac:spMkLst>
            <pc:docMk/>
            <pc:sldMk cId="1216556261" sldId="362"/>
            <ac:spMk id="13" creationId="{C8C2551E-7AA4-433D-BF32-3091712FE8DF}"/>
          </ac:spMkLst>
        </pc:spChg>
        <pc:picChg chg="mod">
          <ac:chgData name="Kriti Bhatia" userId="fa245aa6-7da2-4076-8b9b-eeef1ddbd551" providerId="ADAL" clId="{16FA13CA-0874-FE4E-872C-0F9FE88F7250}" dt="2023-08-07T20:09:30.940" v="589" actId="1038"/>
          <ac:picMkLst>
            <pc:docMk/>
            <pc:sldMk cId="1216556261" sldId="362"/>
            <ac:picMk id="16" creationId="{D37F67D4-396C-4E11-800C-6C2D1EB756B1}"/>
          </ac:picMkLst>
        </pc:picChg>
      </pc:sldChg>
      <pc:sldChg chg="modSp">
        <pc:chgData name="Kriti Bhatia" userId="fa245aa6-7da2-4076-8b9b-eeef1ddbd551" providerId="ADAL" clId="{16FA13CA-0874-FE4E-872C-0F9FE88F7250}" dt="2023-08-08T07:42:18.891" v="672" actId="14100"/>
        <pc:sldMkLst>
          <pc:docMk/>
          <pc:sldMk cId="1449323235" sldId="363"/>
        </pc:sldMkLst>
        <pc:spChg chg="mod">
          <ac:chgData name="Kriti Bhatia" userId="fa245aa6-7da2-4076-8b9b-eeef1ddbd551" providerId="ADAL" clId="{16FA13CA-0874-FE4E-872C-0F9FE88F7250}" dt="2023-08-08T07:05:59.684" v="621" actId="20577"/>
          <ac:spMkLst>
            <pc:docMk/>
            <pc:sldMk cId="1449323235" sldId="363"/>
            <ac:spMk id="2" creationId="{EB41628C-4B6E-4519-A39A-DE2C9E5A77AC}"/>
          </ac:spMkLst>
        </pc:spChg>
        <pc:spChg chg="mod">
          <ac:chgData name="Kriti Bhatia" userId="fa245aa6-7da2-4076-8b9b-eeef1ddbd551" providerId="ADAL" clId="{16FA13CA-0874-FE4E-872C-0F9FE88F7250}" dt="2023-08-08T07:42:18.891" v="672" actId="14100"/>
          <ac:spMkLst>
            <pc:docMk/>
            <pc:sldMk cId="1449323235" sldId="363"/>
            <ac:spMk id="13" creationId="{C8C2551E-7AA4-433D-BF32-3091712FE8DF}"/>
          </ac:spMkLst>
        </pc:spChg>
      </pc:sldChg>
      <pc:sldChg chg="modSp modAnim">
        <pc:chgData name="Kriti Bhatia" userId="fa245aa6-7da2-4076-8b9b-eeef1ddbd551" providerId="ADAL" clId="{16FA13CA-0874-FE4E-872C-0F9FE88F7250}" dt="2023-08-07T17:20:01.876" v="300" actId="20577"/>
        <pc:sldMkLst>
          <pc:docMk/>
          <pc:sldMk cId="1161785738" sldId="367"/>
        </pc:sldMkLst>
        <pc:spChg chg="mod">
          <ac:chgData name="Kriti Bhatia" userId="fa245aa6-7da2-4076-8b9b-eeef1ddbd551" providerId="ADAL" clId="{16FA13CA-0874-FE4E-872C-0F9FE88F7250}" dt="2023-08-07T17:20:01.876" v="300" actId="20577"/>
          <ac:spMkLst>
            <pc:docMk/>
            <pc:sldMk cId="1161785738" sldId="367"/>
            <ac:spMk id="3" creationId="{2389CCCD-B48B-4648-B6CB-2418B4B16AE8}"/>
          </ac:spMkLst>
        </pc:spChg>
      </pc:sldChg>
      <pc:sldChg chg="addSp modSp modAnim">
        <pc:chgData name="Kriti Bhatia" userId="fa245aa6-7da2-4076-8b9b-eeef1ddbd551" providerId="ADAL" clId="{16FA13CA-0874-FE4E-872C-0F9FE88F7250}" dt="2023-08-08T07:56:00.768" v="815"/>
        <pc:sldMkLst>
          <pc:docMk/>
          <pc:sldMk cId="4190751829" sldId="370"/>
        </pc:sldMkLst>
        <pc:spChg chg="mod">
          <ac:chgData name="Kriti Bhatia" userId="fa245aa6-7da2-4076-8b9b-eeef1ddbd551" providerId="ADAL" clId="{16FA13CA-0874-FE4E-872C-0F9FE88F7250}" dt="2023-08-08T07:52:11.410" v="673" actId="1076"/>
          <ac:spMkLst>
            <pc:docMk/>
            <pc:sldMk cId="4190751829" sldId="370"/>
            <ac:spMk id="2" creationId="{BD5DC764-D4BE-4BB6-8174-FFE2B63487AA}"/>
          </ac:spMkLst>
        </pc:spChg>
        <pc:spChg chg="mod">
          <ac:chgData name="Kriti Bhatia" userId="fa245aa6-7da2-4076-8b9b-eeef1ddbd551" providerId="ADAL" clId="{16FA13CA-0874-FE4E-872C-0F9FE88F7250}" dt="2023-08-08T07:53:42.989" v="788" actId="1076"/>
          <ac:spMkLst>
            <pc:docMk/>
            <pc:sldMk cId="4190751829" sldId="370"/>
            <ac:spMk id="3" creationId="{DCF5F841-8359-4077-AF24-F879606AB08A}"/>
          </ac:spMkLst>
        </pc:spChg>
        <pc:spChg chg="add mod">
          <ac:chgData name="Kriti Bhatia" userId="fa245aa6-7da2-4076-8b9b-eeef1ddbd551" providerId="ADAL" clId="{16FA13CA-0874-FE4E-872C-0F9FE88F7250}" dt="2023-08-08T07:54:04.639" v="793" actId="207"/>
          <ac:spMkLst>
            <pc:docMk/>
            <pc:sldMk cId="4190751829" sldId="370"/>
            <ac:spMk id="26" creationId="{16D0E8CE-86B3-C74E-B30C-A3BE5974A512}"/>
          </ac:spMkLst>
        </pc:spChg>
      </pc:sldChg>
      <pc:sldChg chg="addSp delSp modSp modAnim modNotesTx">
        <pc:chgData name="Kriti Bhatia" userId="fa245aa6-7da2-4076-8b9b-eeef1ddbd551" providerId="ADAL" clId="{16FA13CA-0874-FE4E-872C-0F9FE88F7250}" dt="2023-08-07T17:30:02.348" v="361" actId="14100"/>
        <pc:sldMkLst>
          <pc:docMk/>
          <pc:sldMk cId="3334786291" sldId="374"/>
        </pc:sldMkLst>
        <pc:spChg chg="mod">
          <ac:chgData name="Kriti Bhatia" userId="fa245aa6-7da2-4076-8b9b-eeef1ddbd551" providerId="ADAL" clId="{16FA13CA-0874-FE4E-872C-0F9FE88F7250}" dt="2023-08-07T17:03:36.159" v="161" actId="122"/>
          <ac:spMkLst>
            <pc:docMk/>
            <pc:sldMk cId="3334786291" sldId="374"/>
            <ac:spMk id="8" creationId="{D88E40CD-8242-4AAE-A81B-DECA65490048}"/>
          </ac:spMkLst>
        </pc:spChg>
        <pc:spChg chg="mod">
          <ac:chgData name="Kriti Bhatia" userId="fa245aa6-7da2-4076-8b9b-eeef1ddbd551" providerId="ADAL" clId="{16FA13CA-0874-FE4E-872C-0F9FE88F7250}" dt="2023-08-07T16:57:10.495" v="94" actId="164"/>
          <ac:spMkLst>
            <pc:docMk/>
            <pc:sldMk cId="3334786291" sldId="374"/>
            <ac:spMk id="9" creationId="{4E2CE3E6-FD8E-48B9-87FA-F51CA4C35BC5}"/>
          </ac:spMkLst>
        </pc:spChg>
        <pc:spChg chg="mod">
          <ac:chgData name="Kriti Bhatia" userId="fa245aa6-7da2-4076-8b9b-eeef1ddbd551" providerId="ADAL" clId="{16FA13CA-0874-FE4E-872C-0F9FE88F7250}" dt="2023-08-07T16:57:10.495" v="94" actId="164"/>
          <ac:spMkLst>
            <pc:docMk/>
            <pc:sldMk cId="3334786291" sldId="374"/>
            <ac:spMk id="10" creationId="{EDA7EE49-1B2F-4F15-89D3-A7E9C81D0FB8}"/>
          </ac:spMkLst>
        </pc:spChg>
        <pc:spChg chg="mod">
          <ac:chgData name="Kriti Bhatia" userId="fa245aa6-7da2-4076-8b9b-eeef1ddbd551" providerId="ADAL" clId="{16FA13CA-0874-FE4E-872C-0F9FE88F7250}" dt="2023-08-07T16:57:10.495" v="94" actId="164"/>
          <ac:spMkLst>
            <pc:docMk/>
            <pc:sldMk cId="3334786291" sldId="374"/>
            <ac:spMk id="11" creationId="{A6045F07-6905-4F62-8539-06726BE6943A}"/>
          </ac:spMkLst>
        </pc:spChg>
        <pc:spChg chg="mod">
          <ac:chgData name="Kriti Bhatia" userId="fa245aa6-7da2-4076-8b9b-eeef1ddbd551" providerId="ADAL" clId="{16FA13CA-0874-FE4E-872C-0F9FE88F7250}" dt="2023-08-07T16:57:25.922" v="95" actId="164"/>
          <ac:spMkLst>
            <pc:docMk/>
            <pc:sldMk cId="3334786291" sldId="374"/>
            <ac:spMk id="12" creationId="{BAE68AEF-8B68-4AAC-BF2D-E30C28815E82}"/>
          </ac:spMkLst>
        </pc:spChg>
        <pc:spChg chg="mod">
          <ac:chgData name="Kriti Bhatia" userId="fa245aa6-7da2-4076-8b9b-eeef1ddbd551" providerId="ADAL" clId="{16FA13CA-0874-FE4E-872C-0F9FE88F7250}" dt="2023-08-07T16:57:25.922" v="95" actId="164"/>
          <ac:spMkLst>
            <pc:docMk/>
            <pc:sldMk cId="3334786291" sldId="374"/>
            <ac:spMk id="13" creationId="{5A22092A-81D5-4A11-A2E0-0FE17A7CA269}"/>
          </ac:spMkLst>
        </pc:spChg>
        <pc:spChg chg="mod">
          <ac:chgData name="Kriti Bhatia" userId="fa245aa6-7da2-4076-8b9b-eeef1ddbd551" providerId="ADAL" clId="{16FA13CA-0874-FE4E-872C-0F9FE88F7250}" dt="2023-08-07T16:57:10.495" v="94" actId="164"/>
          <ac:spMkLst>
            <pc:docMk/>
            <pc:sldMk cId="3334786291" sldId="374"/>
            <ac:spMk id="15" creationId="{A595AB5D-55BB-42CE-A4FB-4A5ECA4C9212}"/>
          </ac:spMkLst>
        </pc:spChg>
        <pc:spChg chg="mod">
          <ac:chgData name="Kriti Bhatia" userId="fa245aa6-7da2-4076-8b9b-eeef1ddbd551" providerId="ADAL" clId="{16FA13CA-0874-FE4E-872C-0F9FE88F7250}" dt="2023-08-07T16:57:10.495" v="94" actId="164"/>
          <ac:spMkLst>
            <pc:docMk/>
            <pc:sldMk cId="3334786291" sldId="374"/>
            <ac:spMk id="16" creationId="{2F8B0186-53F7-4406-A70F-7F2C7F7D0210}"/>
          </ac:spMkLst>
        </pc:spChg>
        <pc:spChg chg="mod">
          <ac:chgData name="Kriti Bhatia" userId="fa245aa6-7da2-4076-8b9b-eeef1ddbd551" providerId="ADAL" clId="{16FA13CA-0874-FE4E-872C-0F9FE88F7250}" dt="2023-08-07T16:57:10.495" v="94" actId="164"/>
          <ac:spMkLst>
            <pc:docMk/>
            <pc:sldMk cId="3334786291" sldId="374"/>
            <ac:spMk id="17" creationId="{FC89CEC5-3775-4329-B069-9FCF717D1164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19" creationId="{39ED0071-E764-294C-99D5-028D03456087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20" creationId="{868538CB-3D4A-D84B-98BC-FC573626B872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21" creationId="{9B875EDA-51DE-3B46-86BC-5D7DEE22F8DA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22" creationId="{E9C94E70-DE91-1D4C-8612-A1FDE8C2D909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23" creationId="{4E1CF282-6718-7447-B57F-FBAD7EECD8D0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24" creationId="{2B95C03C-38BA-DC47-AB0A-BE62BCED3888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25" creationId="{C7CAB4D3-4CBB-B447-933B-67B4BEDF8382}"/>
          </ac:spMkLst>
        </pc:spChg>
        <pc:spChg chg="add mod">
          <ac:chgData name="Kriti Bhatia" userId="fa245aa6-7da2-4076-8b9b-eeef1ddbd551" providerId="ADAL" clId="{16FA13CA-0874-FE4E-872C-0F9FE88F7250}" dt="2023-08-07T16:50:42.864" v="26" actId="164"/>
          <ac:spMkLst>
            <pc:docMk/>
            <pc:sldMk cId="3334786291" sldId="374"/>
            <ac:spMk id="26" creationId="{F568F39E-959A-C14A-935B-0E5DA5284225}"/>
          </ac:spMkLst>
        </pc:spChg>
        <pc:spChg chg="mod">
          <ac:chgData name="Kriti Bhatia" userId="fa245aa6-7da2-4076-8b9b-eeef1ddbd551" providerId="ADAL" clId="{16FA13CA-0874-FE4E-872C-0F9FE88F7250}" dt="2023-08-07T17:29:53.176" v="358" actId="1076"/>
          <ac:spMkLst>
            <pc:docMk/>
            <pc:sldMk cId="3334786291" sldId="374"/>
            <ac:spMk id="31" creationId="{DC74370C-6634-D94A-B4C2-64776CC5DC54}"/>
          </ac:spMkLst>
        </pc:spChg>
        <pc:spChg chg="add del mod">
          <ac:chgData name="Kriti Bhatia" userId="fa245aa6-7da2-4076-8b9b-eeef1ddbd551" providerId="ADAL" clId="{16FA13CA-0874-FE4E-872C-0F9FE88F7250}" dt="2023-08-07T17:01:13.247" v="130"/>
          <ac:spMkLst>
            <pc:docMk/>
            <pc:sldMk cId="3334786291" sldId="374"/>
            <ac:spMk id="33" creationId="{2CB518EB-3EEC-BA48-BADB-B50086093DC3}"/>
          </ac:spMkLst>
        </pc:spChg>
        <pc:spChg chg="add mod">
          <ac:chgData name="Kriti Bhatia" userId="fa245aa6-7da2-4076-8b9b-eeef1ddbd551" providerId="ADAL" clId="{16FA13CA-0874-FE4E-872C-0F9FE88F7250}" dt="2023-08-07T17:29:45.586" v="355" actId="1076"/>
          <ac:spMkLst>
            <pc:docMk/>
            <pc:sldMk cId="3334786291" sldId="374"/>
            <ac:spMk id="34" creationId="{56D6CCC0-9F1B-FA4C-B94C-3440223C024D}"/>
          </ac:spMkLst>
        </pc:spChg>
        <pc:spChg chg="add mod">
          <ac:chgData name="Kriti Bhatia" userId="fa245aa6-7da2-4076-8b9b-eeef1ddbd551" providerId="ADAL" clId="{16FA13CA-0874-FE4E-872C-0F9FE88F7250}" dt="2023-08-07T17:27:38.107" v="339" actId="20577"/>
          <ac:spMkLst>
            <pc:docMk/>
            <pc:sldMk cId="3334786291" sldId="374"/>
            <ac:spMk id="35" creationId="{EAEA2DC4-A280-6543-8E95-2F0D7538E95B}"/>
          </ac:spMkLst>
        </pc:spChg>
        <pc:grpChg chg="add mod">
          <ac:chgData name="Kriti Bhatia" userId="fa245aa6-7da2-4076-8b9b-eeef1ddbd551" providerId="ADAL" clId="{16FA13CA-0874-FE4E-872C-0F9FE88F7250}" dt="2023-08-07T17:03:12.622" v="153"/>
          <ac:grpSpMkLst>
            <pc:docMk/>
            <pc:sldMk cId="3334786291" sldId="374"/>
            <ac:grpSpMk id="2" creationId="{848D922A-3062-9D4D-A36C-FD846B61CF93}"/>
          </ac:grpSpMkLst>
        </pc:grpChg>
        <pc:grpChg chg="add mod">
          <ac:chgData name="Kriti Bhatia" userId="fa245aa6-7da2-4076-8b9b-eeef1ddbd551" providerId="ADAL" clId="{16FA13CA-0874-FE4E-872C-0F9FE88F7250}" dt="2023-08-07T16:56:42.131" v="93" actId="164"/>
          <ac:grpSpMkLst>
            <pc:docMk/>
            <pc:sldMk cId="3334786291" sldId="374"/>
            <ac:grpSpMk id="3" creationId="{6B9D1411-28DF-254D-B1D5-806AF50689BB}"/>
          </ac:grpSpMkLst>
        </pc:grpChg>
        <pc:grpChg chg="add mod">
          <ac:chgData name="Kriti Bhatia" userId="fa245aa6-7da2-4076-8b9b-eeef1ddbd551" providerId="ADAL" clId="{16FA13CA-0874-FE4E-872C-0F9FE88F7250}" dt="2023-08-07T17:02:29.032" v="148"/>
          <ac:grpSpMkLst>
            <pc:docMk/>
            <pc:sldMk cId="3334786291" sldId="374"/>
            <ac:grpSpMk id="27" creationId="{548122FD-8F73-C24F-9F8D-C9BFD2D63FE9}"/>
          </ac:grpSpMkLst>
        </pc:grpChg>
        <pc:grpChg chg="add mod">
          <ac:chgData name="Kriti Bhatia" userId="fa245aa6-7da2-4076-8b9b-eeef1ddbd551" providerId="ADAL" clId="{16FA13CA-0874-FE4E-872C-0F9FE88F7250}" dt="2023-08-07T17:03:10.799" v="152"/>
          <ac:grpSpMkLst>
            <pc:docMk/>
            <pc:sldMk cId="3334786291" sldId="374"/>
            <ac:grpSpMk id="28" creationId="{FED6F636-8B2D-D648-B473-84CFB5C23331}"/>
          </ac:grpSpMkLst>
        </pc:grpChg>
        <pc:grpChg chg="add mod">
          <ac:chgData name="Kriti Bhatia" userId="fa245aa6-7da2-4076-8b9b-eeef1ddbd551" providerId="ADAL" clId="{16FA13CA-0874-FE4E-872C-0F9FE88F7250}" dt="2023-08-07T17:29:58.534" v="360" actId="14100"/>
          <ac:grpSpMkLst>
            <pc:docMk/>
            <pc:sldMk cId="3334786291" sldId="374"/>
            <ac:grpSpMk id="29" creationId="{3253F9B1-9560-4442-AAE7-06A46AD6B5B1}"/>
          </ac:grpSpMkLst>
        </pc:grpChg>
        <pc:picChg chg="mod">
          <ac:chgData name="Kriti Bhatia" userId="fa245aa6-7da2-4076-8b9b-eeef1ddbd551" providerId="ADAL" clId="{16FA13CA-0874-FE4E-872C-0F9FE88F7250}" dt="2023-08-07T16:57:25.922" v="95" actId="164"/>
          <ac:picMkLst>
            <pc:docMk/>
            <pc:sldMk cId="3334786291" sldId="374"/>
            <ac:picMk id="7" creationId="{52E34E70-5FC9-45E5-A7A4-1B8450E540A0}"/>
          </ac:picMkLst>
        </pc:picChg>
        <pc:picChg chg="add mod">
          <ac:chgData name="Kriti Bhatia" userId="fa245aa6-7da2-4076-8b9b-eeef1ddbd551" providerId="ADAL" clId="{16FA13CA-0874-FE4E-872C-0F9FE88F7250}" dt="2023-08-07T16:50:42.864" v="26" actId="164"/>
          <ac:picMkLst>
            <pc:docMk/>
            <pc:sldMk cId="3334786291" sldId="374"/>
            <ac:picMk id="18" creationId="{8C628A04-46F8-D849-A755-69A3CF8821EB}"/>
          </ac:picMkLst>
        </pc:picChg>
        <pc:picChg chg="mod">
          <ac:chgData name="Kriti Bhatia" userId="fa245aa6-7da2-4076-8b9b-eeef1ddbd551" providerId="ADAL" clId="{16FA13CA-0874-FE4E-872C-0F9FE88F7250}" dt="2023-08-07T17:30:02.348" v="361" actId="14100"/>
          <ac:picMkLst>
            <pc:docMk/>
            <pc:sldMk cId="3334786291" sldId="374"/>
            <ac:picMk id="30" creationId="{7B9F81F2-3DB0-CD40-A3A1-4AB39F63655D}"/>
          </ac:picMkLst>
        </pc:picChg>
        <pc:picChg chg="add mod">
          <ac:chgData name="Kriti Bhatia" userId="fa245aa6-7da2-4076-8b9b-eeef1ddbd551" providerId="ADAL" clId="{16FA13CA-0874-FE4E-872C-0F9FE88F7250}" dt="2023-08-07T17:29:19.991" v="347" actId="1076"/>
          <ac:picMkLst>
            <pc:docMk/>
            <pc:sldMk cId="3334786291" sldId="374"/>
            <ac:picMk id="32" creationId="{AA66BCCF-AC02-5449-98F4-8F09809771E2}"/>
          </ac:picMkLst>
        </pc:picChg>
      </pc:sldChg>
      <pc:sldChg chg="addSp modSp modAnim">
        <pc:chgData name="Kriti Bhatia" userId="fa245aa6-7da2-4076-8b9b-eeef1ddbd551" providerId="ADAL" clId="{16FA13CA-0874-FE4E-872C-0F9FE88F7250}" dt="2023-08-08T08:27:44.061" v="824"/>
        <pc:sldMkLst>
          <pc:docMk/>
          <pc:sldMk cId="1693498675" sldId="376"/>
        </pc:sldMkLst>
        <pc:spChg chg="add mod">
          <ac:chgData name="Kriti Bhatia" userId="fa245aa6-7da2-4076-8b9b-eeef1ddbd551" providerId="ADAL" clId="{16FA13CA-0874-FE4E-872C-0F9FE88F7250}" dt="2023-08-08T08:27:24.082" v="821" actId="1076"/>
          <ac:spMkLst>
            <pc:docMk/>
            <pc:sldMk cId="1693498675" sldId="376"/>
            <ac:spMk id="31" creationId="{9D03EFDA-689D-C140-AB1F-3F2AA5C1D6EC}"/>
          </ac:spMkLst>
        </pc:spChg>
      </pc:sldChg>
    </pc:docChg>
  </pc:docChgLst>
  <pc:docChgLst>
    <pc:chgData name="Kriti Bhatia" userId="S::iiikb01@cloud.uni-tuebingen.de::fa245aa6-7da2-4076-8b9b-eeef1ddbd551" providerId="AD" clId="Web-{EB8D7C67-A74D-41F6-9A63-55801862E947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592F-A99D-44CD-8BD3-DF74D5D7F18A}" type="datetimeFigureOut">
              <a:rPr lang="en-GB" smtClean="0"/>
              <a:t>27/08/2023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3867-FDE2-4402-B824-BF1B2D409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1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9C436-EE37-4647-9BE9-676B133C44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1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33867-FDE2-4402-B824-BF1B2D4093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4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brief with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33867-FDE2-4402-B824-BF1B2D4093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3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33867-FDE2-4402-B824-BF1B2D4093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0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describe JND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33867-FDE2-4402-B824-BF1B2D4093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9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1D02-6CA9-D047-8771-C1068CD9A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C515A-2EC9-9142-A30F-AC4CD8706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59A0-0B9D-8043-9272-B2E9FA49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75013"/>
            <a:ext cx="2743200" cy="365125"/>
          </a:xfrm>
        </p:spPr>
        <p:txBody>
          <a:bodyPr/>
          <a:lstStyle>
            <a:lvl1pPr algn="ctr">
              <a:defRPr sz="1200" b="1"/>
            </a:lvl1pPr>
          </a:lstStyle>
          <a:p>
            <a:fld id="{1FABF7E1-1BF9-43FD-A9B6-F30E1814E572}" type="datetime1">
              <a:rPr lang="de-DE" smtClean="0"/>
              <a:t>27.08.23</a:t>
            </a:fld>
            <a:endParaRPr lang="en-US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0FC5FCB9-88A5-A84A-8E8C-78A76A1F8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7862"/>
            <a:ext cx="2476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215C-F3C1-1F4A-9D80-DABDF4B1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C1243-8AB9-C54C-81B4-182A6F7BE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74BD-9B0C-C843-A7DC-778EA123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D9F7-164A-4ABD-B53E-D03B8BC577DF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18E2-8BD5-AD4E-BFF5-11F063BE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88B7-5A5C-8342-BDDA-6766BB60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8193C-187D-8841-9236-54FF15C1B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2BAC7-664C-984B-9CBE-95339B176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7CC0-1A3F-0F49-9611-7BF1D533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05D0-C1EE-45B5-91F8-ABA5912751DB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B010D-CF7A-134E-9182-00B8723D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B305-AC76-D04F-9E27-CEE4746F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2E73-B244-684A-9056-89881157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1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E705-8B92-7748-9DD2-10730A88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69" y="962816"/>
            <a:ext cx="11912082" cy="53322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D1596-786D-C040-8B7A-F5C5BE9E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723EFE08-9B4A-498D-BF62-04ACCD2D12EF}" type="datetime1">
              <a:rPr lang="de-DE" smtClean="0"/>
              <a:t>27.08.23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93F3-7632-3F49-AAF3-4CEB3B7F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4A860-7178-7646-B91D-E76CD6FC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F94C4FC1-7C0A-6043-84EF-957B0907C4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78F6-4BA0-4749-BB63-8B16E74A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511E2-02B5-9F4C-B9BC-FDAFE11A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D4931-4488-A442-99A5-EE640225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DF9-25EB-451E-A841-853FB55FBFCA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6777-0F0A-1C40-9C5F-1AA580B2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56E8-DEE2-9449-8167-FFA03763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3557-F2B8-2E46-9DFE-3451A27B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456A6-CF41-E84D-887F-5F686DEBA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F5AB3-E521-EC4E-B42B-B1A2932C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83779-7F7B-1240-BA89-4C54728D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8623-0982-4905-8B60-B5F2E225440A}" type="datetime1">
              <a:rPr lang="de-DE" smtClean="0"/>
              <a:t>27.08.23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1087-3011-6441-AFAA-417888AA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2AC4E-4BD9-F641-85DD-F6DB4EA9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5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F801-63E3-FD47-940D-50ACF2B5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A94A5-6B80-0C41-8BFA-FC409C6C4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31839-30DA-B940-B75A-588290EC8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F35C0-5F54-744B-A013-E988CA7BB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2C620-C2D3-B548-AED3-F52857071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7DE20-5FC2-B44E-8E25-FE526E1A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3900-56F6-4904-8B25-2FAC2EDC4A33}" type="datetime1">
              <a:rPr lang="de-DE" smtClean="0"/>
              <a:t>27.08.23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B1A1E-59B8-2C4E-B9CC-5F17FE7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77FE2-D7AA-264E-8193-44EB94A9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3EBC-7363-B44E-9949-D535A056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34397-20AB-3F45-ABA3-5A39B607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5CA1-63FD-4ED3-AF69-F05503ED607E}" type="datetime1">
              <a:rPr lang="de-DE" smtClean="0"/>
              <a:t>27.08.23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CE38C-64D8-F040-A2AC-86683ECD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04717-7C6C-6448-BD27-5C455994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D4D92-87A5-4544-89F1-47B12102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DD80-20B6-4763-BF3E-463143315814}" type="datetime1">
              <a:rPr lang="de-DE" smtClean="0"/>
              <a:t>27.08.23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CBE63-BFCB-F84E-8287-96CBD2E4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4ABAA-7E0F-DD4F-A21C-87E63AE5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D503-0B6B-5341-B8F6-97277846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B895C-6FA3-5B41-A834-99CA6F34C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4E9F0-C6BE-5649-BA08-3287461D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45F43-A409-584F-92FE-F7B225D0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7D9-865C-49C9-BDA2-FF1B76184FFA}" type="datetime1">
              <a:rPr lang="de-DE" smtClean="0"/>
              <a:t>27.08.23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F08BE-2100-9F43-8099-3798684A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273D8-E777-7940-9EF7-8BFA521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AC3D-E045-FF47-8593-4F43E3AF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A711D-4E2D-3042-AA48-447E812F1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5A826-CAC6-D541-A6A3-BB0F005BD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5BEA0-F7E0-194A-93D9-C9FFBB3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DB75-5858-499B-8907-EB7F340D7615}" type="datetime1">
              <a:rPr lang="de-DE" smtClean="0"/>
              <a:t>27.08.23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0F591-B08C-EF49-B0CA-E36A948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E4592-F338-E349-92F3-4935C161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CC6D3-212F-CF42-97FF-E136A800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E860C-A48E-F04D-B706-0FDB6A27B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80A3-7606-EE4B-B9CB-86121E3C3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4F99-43F0-4CE3-8D55-0180441C3E0A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CB74A-29D5-2148-AC3A-8D1335CA8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CCCE-E195-E248-9288-56573BF1D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4FC1-7C0A-6043-84EF-957B0907C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6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0" Type="http://schemas.openxmlformats.org/officeDocument/2006/relationships/image" Target="../media/image29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.svg"/><Relationship Id="rId12" Type="http://schemas.openxmlformats.org/officeDocument/2006/relationships/image" Target="../media/image36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image" Target="../media/image330.png"/><Relationship Id="rId10" Type="http://schemas.openxmlformats.org/officeDocument/2006/relationships/image" Target="../media/image29.svg"/><Relationship Id="rId4" Type="http://schemas.openxmlformats.org/officeDocument/2006/relationships/image" Target="../media/image320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0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27.sv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svg"/><Relationship Id="rId7" Type="http://schemas.openxmlformats.org/officeDocument/2006/relationships/image" Target="../media/image2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45.sv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8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2F0F04-6715-9B4A-B69E-203F5F5A1308}"/>
              </a:ext>
            </a:extLst>
          </p:cNvPr>
          <p:cNvSpPr txBox="1">
            <a:spLocks/>
          </p:cNvSpPr>
          <p:nvPr/>
        </p:nvSpPr>
        <p:spPr>
          <a:xfrm>
            <a:off x="1274617" y="1397714"/>
            <a:ext cx="9642763" cy="165576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Grasping follows Weber’s Law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EFD0770-0D02-40B5-B4C9-E5B5BABC6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530014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Kriti Bhatia*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Christian L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ö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wenkamp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&amp; Volker H. Franz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T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bingen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Germany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*equal contribution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7F6A2-72A7-417D-810F-3E4CC98DB036}"/>
              </a:ext>
            </a:extLst>
          </p:cNvPr>
          <p:cNvSpPr txBox="1"/>
          <p:nvPr/>
        </p:nvSpPr>
        <p:spPr>
          <a:xfrm>
            <a:off x="3108845" y="6299910"/>
            <a:ext cx="792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This work was funded by the Deutsche </a:t>
            </a:r>
            <a:r>
              <a:rPr lang="en-GB" sz="1400" dirty="0" err="1"/>
              <a:t>Forschungsgemeinschaft</a:t>
            </a:r>
            <a:r>
              <a:rPr lang="en-GB" sz="1400" dirty="0"/>
              <a:t> (DFG – German Research Foundation) – Project number 422180965; 381713393, within the Research Unit FOR2718: Modal and </a:t>
            </a:r>
            <a:r>
              <a:rPr lang="en-GB" sz="1400" dirty="0" err="1"/>
              <a:t>Amodal</a:t>
            </a:r>
            <a:r>
              <a:rPr lang="en-GB" sz="1400" dirty="0"/>
              <a:t> Cognition.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521A59-D4AC-4C1D-9055-C7078493D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12050" r="8327" b="13116"/>
          <a:stretch/>
        </p:blipFill>
        <p:spPr>
          <a:xfrm>
            <a:off x="90449" y="5966468"/>
            <a:ext cx="3018396" cy="856290"/>
          </a:xfrm>
          <a:prstGeom prst="rect">
            <a:avLst/>
          </a:prstGeom>
        </p:spPr>
      </p:pic>
      <p:pic>
        <p:nvPicPr>
          <p:cNvPr id="11" name="Picture 2" descr="https://lh3.googleusercontent.com/n7xD4gP6Gxv96B5E1bXIObYch-s5rHcDYCQ2uBVjGT1GSAmqBCSUSosOnA5QhzJblZK3n1E6eEaTXZEdc6PT7256jR5BSzSGQThfD_blLSepldNOw5vjvoRlJko30nCzLg9X-eux7vs">
            <a:extLst>
              <a:ext uri="{FF2B5EF4-FFF2-40B4-BE49-F238E27FC236}">
                <a16:creationId xmlns:a16="http://schemas.microsoft.com/office/drawing/2014/main" id="{A2EFCD4E-1B1B-448C-A35B-3E0956B1B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782" y="6084094"/>
            <a:ext cx="1015346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1"/>
    </mc:Choice>
    <mc:Fallback xmlns="">
      <p:transition spd="slow" advTm="82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F0030-5D92-4E32-8561-10FAC50C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89F2-CA2D-44BC-9E55-52B6FD6FA9F3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BE951-BE47-4B1C-8CB6-311BF8B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C639-1D47-41E2-8FCC-1606AC52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1120" y="7063694"/>
            <a:ext cx="2743200" cy="2880000"/>
          </a:xfrm>
        </p:spPr>
        <p:txBody>
          <a:bodyPr/>
          <a:lstStyle/>
          <a:p>
            <a:fld id="{F94C4FC1-7C0A-6043-84EF-957B0907C4B7}" type="slidenum">
              <a:rPr lang="en-US" smtClean="0"/>
              <a:t>10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D18F573-798B-4695-8FCD-EEBEFFA0C529}"/>
              </a:ext>
            </a:extLst>
          </p:cNvPr>
          <p:cNvSpPr txBox="1">
            <a:spLocks/>
          </p:cNvSpPr>
          <p:nvPr/>
        </p:nvSpPr>
        <p:spPr>
          <a:xfrm>
            <a:off x="838200" y="-8895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/>
              <a:t>Results: Experiment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4283C0B-2BA0-422F-B894-D7920599CF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3843" y="3102548"/>
                <a:ext cx="3788929" cy="707887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Linear regression of Resp 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̴</a:t>
                </a:r>
                <a:r>
                  <a:rPr lang="en-US" sz="2000" dirty="0"/>
                  <a:t>Size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𝑏𝑠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4283C0B-2BA0-422F-B894-D7920599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43" y="3102548"/>
                <a:ext cx="3788929" cy="707887"/>
              </a:xfrm>
              <a:prstGeom prst="rect">
                <a:avLst/>
              </a:prstGeom>
              <a:blipFill>
                <a:blip r:embed="rId3"/>
                <a:stretch>
                  <a:fillRect t="-8475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904BF1B-236E-4DD4-B8E1-FACB27FDE9B3}"/>
              </a:ext>
            </a:extLst>
          </p:cNvPr>
          <p:cNvSpPr/>
          <p:nvPr/>
        </p:nvSpPr>
        <p:spPr>
          <a:xfrm>
            <a:off x="8978674" y="528169"/>
            <a:ext cx="295638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2800" dirty="0">
                <a:latin typeface="Calibri" panose="020F0502020204030204"/>
                <a:cs typeface="Calibri"/>
              </a:rPr>
              <a:t>Local slopes (f</a:t>
            </a:r>
            <a:r>
              <a:rPr lang="en-GB" sz="2800" baseline="-25000" dirty="0">
                <a:latin typeface="Calibri" panose="020F0502020204030204"/>
                <a:cs typeface="Calibri"/>
              </a:rPr>
              <a:t>s</a:t>
            </a:r>
            <a:r>
              <a:rPr lang="en-GB" sz="2800" dirty="0">
                <a:latin typeface="Calibri" panose="020F0502020204030204"/>
                <a:cs typeface="Calibri"/>
              </a:rPr>
              <a:t>)</a:t>
            </a:r>
            <a:endParaRPr lang="en-US" sz="2800" dirty="0">
              <a:cs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F514B3D-F2D9-4339-AEFF-6B35AB064829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4C4FC1-7C0A-6043-84EF-957B0907C4B7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34D968-D69B-4ABB-8702-CCEAB277E108}"/>
                  </a:ext>
                </a:extLst>
              </p:cNvPr>
              <p:cNvSpPr/>
              <p:nvPr/>
            </p:nvSpPr>
            <p:spPr>
              <a:xfrm>
                <a:off x="4283843" y="3932725"/>
                <a:ext cx="3788930" cy="70788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Quadratic regression of Resp 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̴</a:t>
                </a:r>
                <a:r>
                  <a:rPr lang="en-US" sz="2000" dirty="0"/>
                  <a:t>Size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34D968-D69B-4ABB-8702-CCEAB277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43" y="3932725"/>
                <a:ext cx="3788930" cy="707886"/>
              </a:xfrm>
              <a:prstGeom prst="rect">
                <a:avLst/>
              </a:prstGeom>
              <a:blipFill>
                <a:blip r:embed="rId6"/>
                <a:stretch>
                  <a:fillRect l="-321" t="-3390" r="-16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>
            <a:extLst>
              <a:ext uri="{FF2B5EF4-FFF2-40B4-BE49-F238E27FC236}">
                <a16:creationId xmlns:a16="http://schemas.microsoft.com/office/drawing/2014/main" id="{9085BA82-FF6C-481C-BC95-6B40F64640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2680" t="45533" r="28679" b="42281"/>
          <a:stretch/>
        </p:blipFill>
        <p:spPr>
          <a:xfrm>
            <a:off x="8731920" y="1088303"/>
            <a:ext cx="3125153" cy="255212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74E62BC-757B-4F86-B619-A145E24D57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7637" t="45414" r="3924" b="42319"/>
          <a:stretch/>
        </p:blipFill>
        <p:spPr>
          <a:xfrm>
            <a:off x="8731922" y="3568967"/>
            <a:ext cx="3125152" cy="259706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F0C994E-106B-4358-99E4-4C7F3EC7335E}"/>
              </a:ext>
            </a:extLst>
          </p:cNvPr>
          <p:cNvGrpSpPr/>
          <p:nvPr/>
        </p:nvGrpSpPr>
        <p:grpSpPr>
          <a:xfrm>
            <a:off x="468869" y="487769"/>
            <a:ext cx="3368442" cy="6126187"/>
            <a:chOff x="468869" y="487769"/>
            <a:chExt cx="3368442" cy="6126187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42E1756-1057-448B-A56D-1A2624EFE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3952" r="55150" b="27999"/>
            <a:stretch/>
          </p:blipFill>
          <p:spPr>
            <a:xfrm>
              <a:off x="605062" y="487769"/>
              <a:ext cx="3232249" cy="61261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7F14E-B192-4147-9CDB-51F640551D5D}"/>
                </a:ext>
              </a:extLst>
            </p:cNvPr>
            <p:cNvSpPr/>
            <p:nvPr/>
          </p:nvSpPr>
          <p:spPr>
            <a:xfrm rot="16200000">
              <a:off x="-824660" y="3244334"/>
              <a:ext cx="29563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Calibri" panose="020F0502020204030204"/>
                </a:rPr>
                <a:t>Response (mm)</a:t>
              </a:r>
              <a:endParaRPr lang="en-US" dirty="0">
                <a:cs typeface="Calibri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D1407FF-8637-4647-A42D-70C42A93A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390" t="5201" r="22309" b="90743"/>
            <a:stretch/>
          </p:blipFill>
          <p:spPr>
            <a:xfrm>
              <a:off x="2221186" y="5726066"/>
              <a:ext cx="1463040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4E1EBEE3-ACBA-41F6-B829-FCD7D3C1E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60593" r="5955"/>
          <a:stretch/>
        </p:blipFill>
        <p:spPr>
          <a:xfrm>
            <a:off x="7766701" y="2160653"/>
            <a:ext cx="3178598" cy="3552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F03B9-FC15-4083-8EEA-95A062FA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39" y="13392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Results: Experiment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F0030-5D92-4E32-8561-10FAC50C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62E9-ED5B-4BAC-9266-9E025EAAA20E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BE951-BE47-4B1C-8CB6-311BF8B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C639-1D47-41E2-8FCC-1606AC52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46CC0D-8BA6-4A83-BA92-F53C74E907D5}"/>
                  </a:ext>
                </a:extLst>
              </p:cNvPr>
              <p:cNvSpPr/>
              <p:nvPr/>
            </p:nvSpPr>
            <p:spPr>
              <a:xfrm>
                <a:off x="1120933" y="1227939"/>
                <a:ext cx="38409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Linear regression of SD  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̴ </a:t>
                </a:r>
                <a:r>
                  <a:rPr lang="en-US" sz="2400" dirty="0"/>
                  <a:t>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46CC0D-8BA6-4A83-BA92-F53C74E90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33" y="1227939"/>
                <a:ext cx="3840997" cy="830997"/>
              </a:xfrm>
              <a:prstGeom prst="rect">
                <a:avLst/>
              </a:prstGeom>
              <a:blipFill>
                <a:blip r:embed="rId4"/>
                <a:stretch>
                  <a:fillRect l="-2540" t="-5839" r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299E37-F79D-40D9-84AE-66247C354718}"/>
                  </a:ext>
                </a:extLst>
              </p:cNvPr>
              <p:cNvSpPr/>
              <p:nvPr/>
            </p:nvSpPr>
            <p:spPr>
              <a:xfrm>
                <a:off x="7522718" y="1192921"/>
                <a:ext cx="3973247" cy="840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Linear regression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</m:acc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̴ </a:t>
                </a:r>
                <a:r>
                  <a:rPr lang="en-US" sz="2400" dirty="0"/>
                  <a:t>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299E37-F79D-40D9-84AE-66247C354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718" y="1192921"/>
                <a:ext cx="3973247" cy="840871"/>
              </a:xfrm>
              <a:prstGeom prst="rect">
                <a:avLst/>
              </a:prstGeom>
              <a:blipFill>
                <a:blip r:embed="rId5"/>
                <a:stretch>
                  <a:fillRect l="-2301" t="-4348" r="-23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225491-A066-4DEF-86A9-B1BAF27BDA8C}"/>
                  </a:ext>
                </a:extLst>
              </p:cNvPr>
              <p:cNvSpPr/>
              <p:nvPr/>
            </p:nvSpPr>
            <p:spPr>
              <a:xfrm>
                <a:off x="5260958" y="1801429"/>
                <a:ext cx="2100703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𝑱𝑵𝑫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/>
                      <m:t>SD</m:t>
                    </m:r>
                  </m:oMath>
                </a14:m>
                <a:r>
                  <a:rPr lang="en-US" sz="2800" b="1" dirty="0"/>
                  <a:t>/f</a:t>
                </a:r>
                <a:r>
                  <a:rPr lang="en-US" sz="2800" b="1" baseline="-25000" dirty="0"/>
                  <a:t>s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225491-A066-4DEF-86A9-B1BAF27BD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58" y="1801429"/>
                <a:ext cx="2100703" cy="534762"/>
              </a:xfrm>
              <a:prstGeom prst="rect">
                <a:avLst/>
              </a:prstGeom>
              <a:blipFill>
                <a:blip r:embed="rId8"/>
                <a:stretch>
                  <a:fillRect t="-9195" r="-173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5F5D1EB7-0884-41EF-99DE-3291238F7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3778" r="5955" b="56815"/>
          <a:stretch/>
        </p:blipFill>
        <p:spPr>
          <a:xfrm>
            <a:off x="1493520" y="2296160"/>
            <a:ext cx="3053700" cy="341295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546B3A4-AD61-4341-AEEE-B61D708048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50000" t="3754" r="4886" b="56740"/>
          <a:stretch/>
        </p:blipFill>
        <p:spPr>
          <a:xfrm>
            <a:off x="1493520" y="2296531"/>
            <a:ext cx="3120007" cy="34129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8ECBA5-209A-49EA-99C5-3C2107FA960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50000" t="61052" r="6128"/>
          <a:stretch/>
        </p:blipFill>
        <p:spPr>
          <a:xfrm>
            <a:off x="7768207" y="2198691"/>
            <a:ext cx="3178597" cy="35248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C76C43-26FE-4CAC-92DA-E0A17E450A91}"/>
              </a:ext>
            </a:extLst>
          </p:cNvPr>
          <p:cNvCxnSpPr>
            <a:cxnSpLocks/>
          </p:cNvCxnSpPr>
          <p:nvPr/>
        </p:nvCxnSpPr>
        <p:spPr>
          <a:xfrm>
            <a:off x="9412199" y="3458222"/>
            <a:ext cx="0" cy="296814"/>
          </a:xfrm>
          <a:prstGeom prst="line">
            <a:avLst/>
          </a:prstGeom>
          <a:ln w="19050">
            <a:solidFill>
              <a:srgbClr val="4F94CD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CE6E42-86EE-4BAB-9E2D-4DFCB039A472}"/>
              </a:ext>
            </a:extLst>
          </p:cNvPr>
          <p:cNvCxnSpPr>
            <a:cxnSpLocks/>
          </p:cNvCxnSpPr>
          <p:nvPr/>
        </p:nvCxnSpPr>
        <p:spPr>
          <a:xfrm flipH="1">
            <a:off x="9412200" y="3458222"/>
            <a:ext cx="309315" cy="0"/>
          </a:xfrm>
          <a:prstGeom prst="line">
            <a:avLst/>
          </a:prstGeom>
          <a:ln w="19050">
            <a:solidFill>
              <a:srgbClr val="4F94CD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A602EC-A36D-4CFC-9608-AD232FE76A18}"/>
                  </a:ext>
                </a:extLst>
              </p:cNvPr>
              <p:cNvSpPr/>
              <p:nvPr/>
            </p:nvSpPr>
            <p:spPr>
              <a:xfrm>
                <a:off x="8977817" y="2912003"/>
                <a:ext cx="4709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4F94CD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2800" b="1" dirty="0">
                  <a:solidFill>
                    <a:srgbClr val="4F94CD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A602EC-A36D-4CFC-9608-AD232FE76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817" y="2912003"/>
                <a:ext cx="47098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1B16C7E-8C5F-4A7C-91FB-86478F84F72F}"/>
              </a:ext>
            </a:extLst>
          </p:cNvPr>
          <p:cNvSpPr txBox="1"/>
          <p:nvPr/>
        </p:nvSpPr>
        <p:spPr>
          <a:xfrm>
            <a:off x="8164115" y="2680929"/>
            <a:ext cx="195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Weber constant!</a:t>
            </a:r>
          </a:p>
        </p:txBody>
      </p:sp>
    </p:spTree>
    <p:extLst>
      <p:ext uri="{BB962C8B-B14F-4D97-AF65-F5344CB8AC3E}">
        <p14:creationId xmlns:p14="http://schemas.microsoft.com/office/powerpoint/2010/main" val="32209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53E6-338A-4BC4-9B46-0A303566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Reanalysis of three influential studies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A5C6E-6433-4BF7-889B-3C8EAD70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F8FD-71AE-425F-A441-EE28D038E36B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4169D-01B7-44F7-BC9D-A881003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C1E6-1EAB-4CB9-B85E-0B6441C8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190"/>
            <a:ext cx="2743200" cy="365125"/>
          </a:xfrm>
        </p:spPr>
        <p:txBody>
          <a:bodyPr/>
          <a:lstStyle/>
          <a:p>
            <a:fld id="{F94C4FC1-7C0A-6043-84EF-957B0907C4B7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2620F-524C-EF40-99A9-D62E503BF8AF}"/>
              </a:ext>
            </a:extLst>
          </p:cNvPr>
          <p:cNvSpPr txBox="1"/>
          <p:nvPr/>
        </p:nvSpPr>
        <p:spPr>
          <a:xfrm>
            <a:off x="3776034" y="1122712"/>
            <a:ext cx="2229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Löwenkamp</a:t>
            </a:r>
            <a:r>
              <a:rPr lang="en-GB" sz="1600" dirty="0"/>
              <a:t> et al. (2015)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6BBEE-3D73-3542-808A-A27F51EC5D59}"/>
              </a:ext>
            </a:extLst>
          </p:cNvPr>
          <p:cNvSpPr txBox="1"/>
          <p:nvPr/>
        </p:nvSpPr>
        <p:spPr>
          <a:xfrm>
            <a:off x="6261319" y="844288"/>
            <a:ext cx="266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Only summary data available</a:t>
            </a:r>
          </a:p>
          <a:p>
            <a:pPr algn="ctr"/>
            <a:r>
              <a:rPr lang="en-GB" sz="1600" dirty="0"/>
              <a:t>Heath et al. (2011)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D2F2A8-F618-4E4A-A1C6-92723F85B82B}"/>
              </a:ext>
            </a:extLst>
          </p:cNvPr>
          <p:cNvSpPr txBox="1"/>
          <p:nvPr/>
        </p:nvSpPr>
        <p:spPr>
          <a:xfrm>
            <a:off x="9307817" y="1122712"/>
            <a:ext cx="174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Ganel</a:t>
            </a:r>
            <a:r>
              <a:rPr lang="en-GB" sz="1600" dirty="0"/>
              <a:t> et al. (2008)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00E410-6111-4DEB-92EA-1EA6F9AF98A0}"/>
              </a:ext>
            </a:extLst>
          </p:cNvPr>
          <p:cNvSpPr txBox="1"/>
          <p:nvPr/>
        </p:nvSpPr>
        <p:spPr>
          <a:xfrm>
            <a:off x="1530597" y="1130959"/>
            <a:ext cx="124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Exp 1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8F3E4-6A77-45BC-A364-A759BAB1D7E1}"/>
              </a:ext>
            </a:extLst>
          </p:cNvPr>
          <p:cNvSpPr txBox="1"/>
          <p:nvPr/>
        </p:nvSpPr>
        <p:spPr>
          <a:xfrm>
            <a:off x="238546" y="2526693"/>
            <a:ext cx="48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826EEB-AF1A-4CA9-9C74-940AF05090A7}"/>
                  </a:ext>
                </a:extLst>
              </p:cNvPr>
              <p:cNvSpPr txBox="1"/>
              <p:nvPr/>
            </p:nvSpPr>
            <p:spPr>
              <a:xfrm>
                <a:off x="157560" y="4977564"/>
                <a:ext cx="651353" cy="42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𝑱𝑵𝑫</m:t>
                          </m:r>
                        </m:e>
                      </m:acc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826EEB-AF1A-4CA9-9C74-940AF0509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0" y="4977564"/>
                <a:ext cx="651353" cy="424155"/>
              </a:xfrm>
              <a:prstGeom prst="rect">
                <a:avLst/>
              </a:prstGeom>
              <a:blipFill>
                <a:blip r:embed="rId3"/>
                <a:stretch>
                  <a:fillRect l="-3738" t="-8696" r="-654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5BCB9C97-7527-4952-8CDD-704AFF747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33" t="3468" r="4014" b="57323"/>
          <a:stretch/>
        </p:blipFill>
        <p:spPr>
          <a:xfrm>
            <a:off x="892258" y="1395323"/>
            <a:ext cx="2522837" cy="26889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228B3BA-58E1-4CB4-B670-34E54229E3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33" t="3468" r="4014" b="57323"/>
          <a:stretch/>
        </p:blipFill>
        <p:spPr>
          <a:xfrm>
            <a:off x="3579188" y="1393146"/>
            <a:ext cx="2522837" cy="268895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E41A9DC-478B-4FED-921D-CD6F9BB22A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t="3468" r="4047" b="57323"/>
          <a:stretch/>
        </p:blipFill>
        <p:spPr>
          <a:xfrm>
            <a:off x="6332806" y="1382268"/>
            <a:ext cx="2522837" cy="268895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C2FD8C-4D2B-469E-B66A-3A9F1C0B8A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959" t="3468" r="1036" b="57323"/>
          <a:stretch/>
        </p:blipFill>
        <p:spPr>
          <a:xfrm>
            <a:off x="9000589" y="1382267"/>
            <a:ext cx="2690400" cy="268896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0F574B9-71DB-4A76-A539-06D21340A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33" t="60790" r="4014" b="1"/>
          <a:stretch/>
        </p:blipFill>
        <p:spPr>
          <a:xfrm>
            <a:off x="892259" y="4094848"/>
            <a:ext cx="2522837" cy="268895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DE66EA4-D408-4FFD-A5DC-F2ADDE8B54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33" t="60790" r="4014" b="1"/>
          <a:stretch/>
        </p:blipFill>
        <p:spPr>
          <a:xfrm>
            <a:off x="3581400" y="4094848"/>
            <a:ext cx="2522837" cy="268896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312F21A-96E3-45BC-BF71-709712ECD0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t="60790" r="4047" b="1"/>
          <a:stretch/>
        </p:blipFill>
        <p:spPr>
          <a:xfrm>
            <a:off x="6332806" y="4094848"/>
            <a:ext cx="2522837" cy="268896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E5217314-6D58-4720-9699-A6E4AB1E65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959" t="60790" r="1036" b="1"/>
          <a:stretch/>
        </p:blipFill>
        <p:spPr>
          <a:xfrm>
            <a:off x="9000589" y="4082105"/>
            <a:ext cx="2690400" cy="26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85A5-E059-4F37-B6AE-720CC169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-7711"/>
            <a:ext cx="11796794" cy="8532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Comparison to Weber constants (</a:t>
            </a:r>
            <a:r>
              <a:rPr lang="en-GB" sz="4000" i="1" dirty="0"/>
              <a:t>k</a:t>
            </a:r>
            <a:r>
              <a:rPr lang="en-GB" sz="4000" dirty="0"/>
              <a:t>) from size perception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6277-069D-4583-8814-34698150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723-0836-476D-BDD1-35BBA36CBDA7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B1A25-03C5-4E3F-B85E-0CDA110F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89AE-C405-4E4B-A645-1C23AAD0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C0ADDD-BD84-4DF8-9D07-639AC00C9A38}"/>
              </a:ext>
            </a:extLst>
          </p:cNvPr>
          <p:cNvSpPr/>
          <p:nvPr/>
        </p:nvSpPr>
        <p:spPr>
          <a:xfrm>
            <a:off x="1962175" y="5558014"/>
            <a:ext cx="8572446" cy="727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Expected values of </a:t>
            </a:r>
            <a:r>
              <a:rPr lang="en-US" sz="2400" i="1" dirty="0">
                <a:solidFill>
                  <a:schemeClr val="tx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from studies on size perception: </a:t>
            </a:r>
            <a:r>
              <a:rPr lang="en-US" sz="2400" b="1" dirty="0">
                <a:solidFill>
                  <a:schemeClr val="tx1"/>
                </a:solidFill>
              </a:rPr>
              <a:t>0.02 – 0.06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E8D2A-1476-4391-B769-9C92B13D0411}"/>
              </a:ext>
            </a:extLst>
          </p:cNvPr>
          <p:cNvSpPr txBox="1"/>
          <p:nvPr/>
        </p:nvSpPr>
        <p:spPr>
          <a:xfrm>
            <a:off x="4654207" y="6285133"/>
            <a:ext cx="305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Teghtsoonian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(1971), McKee &amp; Welch (1992)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7E377-07E6-4BEF-98BC-79662FC5922E}"/>
              </a:ext>
            </a:extLst>
          </p:cNvPr>
          <p:cNvSpPr txBox="1"/>
          <p:nvPr/>
        </p:nvSpPr>
        <p:spPr>
          <a:xfrm>
            <a:off x="4670879" y="5202394"/>
            <a:ext cx="2238109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Löwenkamp</a:t>
            </a:r>
            <a:r>
              <a:rPr lang="en-GB" sz="1600" dirty="0"/>
              <a:t> et al.</a:t>
            </a:r>
          </a:p>
          <a:p>
            <a:pPr algn="ctr"/>
            <a:r>
              <a:rPr lang="en-GB" sz="1600" dirty="0"/>
              <a:t>(2015)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9090A-B577-4E23-A00C-07527F8817FD}"/>
              </a:ext>
            </a:extLst>
          </p:cNvPr>
          <p:cNvSpPr txBox="1"/>
          <p:nvPr/>
        </p:nvSpPr>
        <p:spPr>
          <a:xfrm>
            <a:off x="6476773" y="5211632"/>
            <a:ext cx="17466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Heath et al.</a:t>
            </a:r>
          </a:p>
          <a:p>
            <a:pPr algn="ctr"/>
            <a:r>
              <a:rPr lang="en-GB" sz="1600" dirty="0"/>
              <a:t>(2011)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B5D6E-E8C6-4E5B-96F1-8424ED4C62CC}"/>
              </a:ext>
            </a:extLst>
          </p:cNvPr>
          <p:cNvSpPr txBox="1"/>
          <p:nvPr/>
        </p:nvSpPr>
        <p:spPr>
          <a:xfrm>
            <a:off x="8009560" y="5235686"/>
            <a:ext cx="17466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err="1"/>
              <a:t>Ganel</a:t>
            </a:r>
            <a:r>
              <a:rPr lang="en-GB" sz="1600" dirty="0"/>
              <a:t> et al. (2008)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C3B86-2C4A-498F-AE31-172BA181A725}"/>
              </a:ext>
            </a:extLst>
          </p:cNvPr>
          <p:cNvSpPr txBox="1"/>
          <p:nvPr/>
        </p:nvSpPr>
        <p:spPr>
          <a:xfrm>
            <a:off x="3615849" y="5235686"/>
            <a:ext cx="7492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Exp 1</a:t>
            </a:r>
          </a:p>
          <a:p>
            <a:pPr algn="ctr"/>
            <a:r>
              <a:rPr lang="en-GB" sz="1600" dirty="0"/>
              <a:t>(2022)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37770DA-2600-4419-A604-55750F8F4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112" r="3027" b="12741"/>
          <a:stretch/>
        </p:blipFill>
        <p:spPr>
          <a:xfrm>
            <a:off x="2130713" y="699895"/>
            <a:ext cx="7961253" cy="45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CED3-53CF-4002-BC06-CCA7AC69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2" y="-1979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9CCCD-B48B-4648-B6CB-2418B4B16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267" y="1297541"/>
                <a:ext cx="11286619" cy="5195333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r>
                  <a:rPr lang="en-GB" sz="2000" dirty="0"/>
                  <a:t>Grasping response function is curved: SD is not a good proxy for the JND</a:t>
                </a:r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</m:acc>
                  </m:oMath>
                </a14:m>
                <a:r>
                  <a:rPr lang="en-GB" sz="2000" dirty="0"/>
                  <a:t>s </a:t>
                </a:r>
                <a:r>
                  <a:rPr lang="en-US" sz="2000" dirty="0"/>
                  <a:t>in grasping linearly increase with object size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4F94CD"/>
                    </a:solidFill>
                    <a:highlight>
                      <a:srgbClr val="FFFFFF"/>
                    </a:highlight>
                  </a:rPr>
                  <a:t>Grasping</a:t>
                </a:r>
                <a:r>
                  <a:rPr lang="en-US" sz="2000" dirty="0">
                    <a:highlight>
                      <a:srgbClr val="FFFFFF"/>
                    </a:highlight>
                  </a:rPr>
                  <a:t> follows Weber’s Law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sz="2000" dirty="0">
                    <a:highlight>
                      <a:srgbClr val="FFFFFF"/>
                    </a:highlight>
                  </a:rPr>
                  <a:t> </a:t>
                </a:r>
                <a:r>
                  <a:rPr lang="en-US" sz="2000" dirty="0">
                    <a:solidFill>
                      <a:srgbClr val="CD5555"/>
                    </a:solidFill>
                    <a:highlight>
                      <a:srgbClr val="FFFFFF"/>
                    </a:highlight>
                  </a:rPr>
                  <a:t>Manual estimation</a:t>
                </a:r>
                <a:r>
                  <a:rPr lang="en-US" sz="2000" dirty="0">
                    <a:highlight>
                      <a:srgbClr val="FFFFFF"/>
                    </a:highlight>
                  </a:rPr>
                  <a:t> also follows Weber’s Law 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GB" sz="2000" dirty="0"/>
                  <a:t> No evidence for </a:t>
                </a:r>
                <a:r>
                  <a:rPr lang="en-GB" sz="2000" dirty="0">
                    <a:solidFill>
                      <a:srgbClr val="CD5555"/>
                    </a:solidFill>
                  </a:rPr>
                  <a:t>perception</a:t>
                </a:r>
                <a:r>
                  <a:rPr lang="en-GB" sz="2000" dirty="0"/>
                  <a:t>-</a:t>
                </a:r>
                <a:r>
                  <a:rPr lang="en-GB" sz="2000" dirty="0">
                    <a:solidFill>
                      <a:srgbClr val="4F94CD"/>
                    </a:solidFill>
                  </a:rPr>
                  <a:t>action</a:t>
                </a:r>
                <a:r>
                  <a:rPr lang="en-GB" sz="2000" dirty="0"/>
                  <a:t> dissociation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1" dirty="0"/>
                  <a:t>Caveat</a:t>
                </a:r>
                <a:r>
                  <a:rPr lang="en-US" sz="2000" dirty="0"/>
                  <a:t>: sufficient trials needed,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</m:acc>
                  </m:oMath>
                </a14:m>
                <a:r>
                  <a:rPr lang="en-GB" sz="2000" dirty="0"/>
                  <a:t>s</a:t>
                </a:r>
                <a:r>
                  <a:rPr lang="en-US" sz="2000" dirty="0"/>
                  <a:t> may be overestimated</a:t>
                </a:r>
              </a:p>
              <a:p>
                <a:endParaRPr lang="en-US" sz="2000" dirty="0"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9CCCD-B48B-4648-B6CB-2418B4B16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267" y="1297541"/>
                <a:ext cx="11286619" cy="5195333"/>
              </a:xfrm>
              <a:blipFill>
                <a:blip r:embed="rId2"/>
                <a:stretch>
                  <a:fillRect l="-562" t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0C44-ACF4-49A0-B35D-84ECB579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9A4C-BF1E-4F4E-B751-DAB22F630A84}" type="datetime1">
              <a:rPr lang="de-DE" smtClean="0"/>
              <a:t>27.08.23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BBEE4-F7FD-4F1A-A051-B058E2D4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14406-035B-41D4-9FE2-3015F266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8DE91-9D1D-2648-8D22-49621D016959}"/>
              </a:ext>
            </a:extLst>
          </p:cNvPr>
          <p:cNvSpPr txBox="1"/>
          <p:nvPr/>
        </p:nvSpPr>
        <p:spPr>
          <a:xfrm>
            <a:off x="2234226" y="5151942"/>
            <a:ext cx="7888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E699"/>
                </a:highlight>
                <a:cs typeface="Calibri"/>
              </a:rPr>
              <a:t>Take-home message: </a:t>
            </a:r>
          </a:p>
          <a:p>
            <a:pPr algn="ctr"/>
            <a:r>
              <a:rPr lang="en-US" sz="2000" dirty="0">
                <a:highlight>
                  <a:srgbClr val="FFE699"/>
                </a:highlight>
                <a:cs typeface="Calibri"/>
              </a:rPr>
              <a:t>We need to account for non-linearity by dividing SDs with the local slopes.</a:t>
            </a:r>
          </a:p>
          <a:p>
            <a:pPr algn="ctr"/>
            <a:r>
              <a:rPr lang="en-US" sz="2000">
                <a:highlight>
                  <a:srgbClr val="FFE699"/>
                </a:highlight>
                <a:cs typeface="Calibri"/>
              </a:rPr>
              <a:t>Grasping follows </a:t>
            </a:r>
            <a:r>
              <a:rPr lang="en-US" sz="2000" dirty="0">
                <a:highlight>
                  <a:srgbClr val="FFE699"/>
                </a:highlight>
                <a:cs typeface="Calibri"/>
              </a:rPr>
              <a:t>Weber’s Law!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17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1A19786B-BEFA-4B96-AEFC-967DBE70B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112" r="3027" b="8254"/>
          <a:stretch/>
        </p:blipFill>
        <p:spPr>
          <a:xfrm>
            <a:off x="8556506" y="4623184"/>
            <a:ext cx="3373592" cy="20457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5F841-8359-4077-AF24-F879606A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904" y="2192780"/>
            <a:ext cx="4039408" cy="656812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highlight>
                  <a:srgbClr val="FFE699"/>
                </a:highlight>
              </a:rPr>
              <a:t>Christian L</a:t>
            </a:r>
            <a:r>
              <a:rPr lang="en-GB" sz="2400" dirty="0">
                <a:highlight>
                  <a:srgbClr val="FFE699"/>
                </a:highlight>
              </a:rPr>
              <a:t>ö</a:t>
            </a:r>
            <a:r>
              <a:rPr lang="en-US" sz="2400" dirty="0" err="1">
                <a:highlight>
                  <a:srgbClr val="FFE699"/>
                </a:highlight>
              </a:rPr>
              <a:t>wenkamp</a:t>
            </a:r>
            <a:r>
              <a:rPr lang="en-US" sz="2400" dirty="0">
                <a:highlight>
                  <a:srgbClr val="FFE699"/>
                </a:highlight>
              </a:rPr>
              <a:t> collected the data and designed the analyses</a:t>
            </a:r>
            <a:endParaRPr lang="en-GB" sz="2400" dirty="0">
              <a:highlight>
                <a:srgbClr val="FFE699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4084A-7D7B-424D-A191-982F306A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A233D-80D2-4F8B-9274-8FB59FBC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DC764-D4BE-4BB6-8174-FFE2B634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08" y="1207017"/>
            <a:ext cx="10515600" cy="84663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Thanks for your interest!</a:t>
            </a:r>
            <a:endParaRPr lang="en-GB" sz="4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59A2F-8354-43E5-B089-CC3C86BAA40A}"/>
              </a:ext>
            </a:extLst>
          </p:cNvPr>
          <p:cNvSpPr/>
          <p:nvPr/>
        </p:nvSpPr>
        <p:spPr>
          <a:xfrm>
            <a:off x="3439104" y="4429489"/>
            <a:ext cx="150730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1400" dirty="0">
                <a:latin typeface="Calibri" panose="020F0502020204030204"/>
                <a:cs typeface="Calibri"/>
              </a:rPr>
              <a:t>Local slopes</a:t>
            </a:r>
            <a:endParaRPr lang="en-US" sz="14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244D4-BDFF-4FAC-96AF-43A892276431}"/>
              </a:ext>
            </a:extLst>
          </p:cNvPr>
          <p:cNvSpPr txBox="1"/>
          <p:nvPr/>
        </p:nvSpPr>
        <p:spPr>
          <a:xfrm>
            <a:off x="637362" y="2078589"/>
            <a:ext cx="206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Publication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7AF7DD-E2E3-45BE-84C1-805E0988871D}"/>
              </a:ext>
            </a:extLst>
          </p:cNvPr>
          <p:cNvSpPr txBox="1"/>
          <p:nvPr/>
        </p:nvSpPr>
        <p:spPr>
          <a:xfrm>
            <a:off x="9000367" y="2091201"/>
            <a:ext cx="29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Slides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C38B48-5D9A-424F-BCE2-562C631D6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6" y="285171"/>
            <a:ext cx="1845041" cy="184504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6D966F4-2423-4C67-B94E-1E2F5AE63ABF}"/>
              </a:ext>
            </a:extLst>
          </p:cNvPr>
          <p:cNvGrpSpPr/>
          <p:nvPr/>
        </p:nvGrpSpPr>
        <p:grpSpPr>
          <a:xfrm>
            <a:off x="69027" y="4637742"/>
            <a:ext cx="3631321" cy="2099564"/>
            <a:chOff x="173505" y="2625382"/>
            <a:chExt cx="3631321" cy="20995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D8157E-9616-4792-8C4C-86EC254DA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5" r="4515" b="1712"/>
            <a:stretch/>
          </p:blipFill>
          <p:spPr>
            <a:xfrm>
              <a:off x="173505" y="2625382"/>
              <a:ext cx="3197301" cy="209956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46B7B2-C8FB-4A0A-91ED-C4DBDF331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311" y="2647598"/>
              <a:ext cx="2199159" cy="181603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A20152-1CDA-4BAD-80C8-9336844A71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311" y="2697480"/>
              <a:ext cx="2850949" cy="119888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0B5254-4B99-46F7-A760-53FFC0A81867}"/>
                </a:ext>
              </a:extLst>
            </p:cNvPr>
            <p:cNvSpPr txBox="1"/>
            <p:nvPr/>
          </p:nvSpPr>
          <p:spPr>
            <a:xfrm>
              <a:off x="2545961" y="2973467"/>
              <a:ext cx="1258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Slope f</a:t>
              </a:r>
              <a:r>
                <a:rPr lang="en-US" sz="1200" baseline="-25000" dirty="0">
                  <a:solidFill>
                    <a:srgbClr val="7030A0"/>
                  </a:solidFill>
                </a:rPr>
                <a:t>2</a:t>
              </a:r>
              <a:endParaRPr lang="en-GB" sz="1200" dirty="0">
                <a:solidFill>
                  <a:srgbClr val="7030A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8CAFCB-BAC6-4806-83A2-8A2325140940}"/>
                </a:ext>
              </a:extLst>
            </p:cNvPr>
            <p:cNvSpPr txBox="1"/>
            <p:nvPr/>
          </p:nvSpPr>
          <p:spPr>
            <a:xfrm>
              <a:off x="1227245" y="3809698"/>
              <a:ext cx="1258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4">
                      <a:lumMod val="75000"/>
                    </a:schemeClr>
                  </a:solidFill>
                </a:rPr>
                <a:t>Slope f</a:t>
              </a:r>
              <a:r>
                <a:rPr lang="en-US" sz="1200" baseline="-25000" dirty="0">
                  <a:solidFill>
                    <a:schemeClr val="accent4">
                      <a:lumMod val="75000"/>
                    </a:schemeClr>
                  </a:solidFill>
                </a:rPr>
                <a:t>1</a:t>
              </a:r>
              <a:endParaRPr lang="en-GB" sz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6D0E8CE-86B3-C74E-B30C-A3BE5974A512}"/>
              </a:ext>
            </a:extLst>
          </p:cNvPr>
          <p:cNvSpPr txBox="1">
            <a:spLocks/>
          </p:cNvSpPr>
          <p:nvPr/>
        </p:nvSpPr>
        <p:spPr>
          <a:xfrm>
            <a:off x="4154904" y="3099155"/>
            <a:ext cx="4141052" cy="7761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Thank you to Prof. </a:t>
            </a:r>
            <a:r>
              <a:rPr lang="en-US" sz="2400" dirty="0" err="1">
                <a:solidFill>
                  <a:srgbClr val="C00000"/>
                </a:solidFill>
              </a:rPr>
              <a:t>Tzvi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Ganel</a:t>
            </a:r>
            <a:r>
              <a:rPr lang="en-US" sz="2400" dirty="0">
                <a:solidFill>
                  <a:srgbClr val="C00000"/>
                </a:solidFill>
              </a:rPr>
              <a:t> for sharing his data with us!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BF7C0-0FB8-4CD1-8419-6E841568A763}"/>
              </a:ext>
            </a:extLst>
          </p:cNvPr>
          <p:cNvSpPr/>
          <p:nvPr/>
        </p:nvSpPr>
        <p:spPr>
          <a:xfrm>
            <a:off x="394833" y="5855970"/>
            <a:ext cx="751977" cy="186690"/>
          </a:xfrm>
          <a:prstGeom prst="rect">
            <a:avLst/>
          </a:prstGeom>
          <a:solidFill>
            <a:srgbClr val="BFBFB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831025-8F3E-4F5F-8A68-31B9A2F3ED82}"/>
              </a:ext>
            </a:extLst>
          </p:cNvPr>
          <p:cNvSpPr/>
          <p:nvPr/>
        </p:nvSpPr>
        <p:spPr>
          <a:xfrm rot="5400000">
            <a:off x="803287" y="6154684"/>
            <a:ext cx="455545" cy="231497"/>
          </a:xfrm>
          <a:prstGeom prst="rect">
            <a:avLst/>
          </a:prstGeom>
          <a:solidFill>
            <a:srgbClr val="BFBFB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877773-6F32-45C7-8FE9-FDC3E514657A}"/>
              </a:ext>
            </a:extLst>
          </p:cNvPr>
          <p:cNvSpPr/>
          <p:nvPr/>
        </p:nvSpPr>
        <p:spPr>
          <a:xfrm>
            <a:off x="411608" y="4867677"/>
            <a:ext cx="2029873" cy="186690"/>
          </a:xfrm>
          <a:prstGeom prst="rect">
            <a:avLst/>
          </a:prstGeom>
          <a:solidFill>
            <a:srgbClr val="BFBFB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75CB3F-763C-4049-8D45-9AD92B839EB5}"/>
              </a:ext>
            </a:extLst>
          </p:cNvPr>
          <p:cNvSpPr/>
          <p:nvPr/>
        </p:nvSpPr>
        <p:spPr>
          <a:xfrm rot="5400000">
            <a:off x="1881851" y="5427308"/>
            <a:ext cx="1622908" cy="503647"/>
          </a:xfrm>
          <a:prstGeom prst="rect">
            <a:avLst/>
          </a:prstGeom>
          <a:solidFill>
            <a:srgbClr val="BFBFB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BDAC65AB-0BA3-455A-A014-B612E5D1E3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2680" t="45533" r="28679" b="42281"/>
          <a:stretch/>
        </p:blipFill>
        <p:spPr>
          <a:xfrm>
            <a:off x="3414425" y="4701904"/>
            <a:ext cx="1371663" cy="112015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EABC906-F26D-46A2-B502-8D54D80624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7637" t="45414" r="3924" b="42319"/>
          <a:stretch/>
        </p:blipFill>
        <p:spPr>
          <a:xfrm>
            <a:off x="3402198" y="5650983"/>
            <a:ext cx="1371663" cy="113988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4B167D1-C67E-4972-A07D-CB71A9BD5B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33" t="3468" r="4014" b="57323"/>
          <a:stretch/>
        </p:blipFill>
        <p:spPr>
          <a:xfrm>
            <a:off x="4756901" y="4634504"/>
            <a:ext cx="1848360" cy="197007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257E11F-FB3A-43BB-9F5B-97583BAC95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33" t="60790" r="4014" b="1"/>
          <a:stretch/>
        </p:blipFill>
        <p:spPr>
          <a:xfrm>
            <a:off x="6605261" y="4639864"/>
            <a:ext cx="1848360" cy="19700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97DC1B4-4656-4CB1-BDA5-06E2E3A0EC88}"/>
              </a:ext>
            </a:extLst>
          </p:cNvPr>
          <p:cNvSpPr/>
          <p:nvPr/>
        </p:nvSpPr>
        <p:spPr>
          <a:xfrm>
            <a:off x="5851606" y="4368158"/>
            <a:ext cx="150730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1400">
                <a:latin typeface="Calibri" panose="020F0502020204030204"/>
                <a:cs typeface="Calibri"/>
              </a:rPr>
              <a:t>Exp1 (2022)</a:t>
            </a:r>
            <a:endParaRPr lang="en-US" sz="1400" dirty="0">
              <a:cs typeface="Calibri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5954E6-2505-4CDE-8544-4977F20555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08685" y="283412"/>
            <a:ext cx="1846800" cy="18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A6500D-76C2-411B-9C34-F857736799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9004"/>
                <a:ext cx="10515600" cy="8532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GB" sz="4000" dirty="0"/>
                  <a:t>Problem of ratios: overestimation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</m:acc>
                  </m:oMath>
                </a14:m>
                <a:r>
                  <a:rPr lang="en-GB" sz="4000" dirty="0"/>
                  <a:t>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A6500D-76C2-411B-9C34-F85773679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9004"/>
                <a:ext cx="10515600" cy="853200"/>
              </a:xfrm>
              <a:blipFill>
                <a:blip r:embed="rId2"/>
                <a:stretch>
                  <a:fillRect t="-6429" b="-19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828DE-F1E5-4048-800E-45B11EFAC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46022"/>
                <a:ext cx="7040671" cy="4073034"/>
              </a:xfrm>
            </p:spPr>
            <p:txBody>
              <a:bodyPr>
                <a:normAutofit/>
              </a:bodyPr>
              <a:lstStyle/>
              <a:p>
                <a:pPr lvl="1"/>
                <a:endParaRPr lang="en-GB" sz="24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GB" sz="2400" dirty="0"/>
                  <a:t>Too few trials </a:t>
                </a:r>
                <a:r>
                  <a:rPr lang="en-GB" dirty="0">
                    <a:sym typeface="Wingdings" panose="05000000000000000000" pitchFamily="2" charset="2"/>
                  </a:rPr>
                  <a:t></a:t>
                </a:r>
                <a:r>
                  <a:rPr lang="en-GB" sz="2400" dirty="0"/>
                  <a:t> local slope for some participants may be close to 0</a:t>
                </a:r>
              </a:p>
              <a:p>
                <a:pPr marL="342900" lvl="1" indent="0">
                  <a:buNone/>
                </a:pPr>
                <a:endParaRPr lang="en-GB" sz="2400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</m:acc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SD/</a:t>
                </a:r>
                <a:r>
                  <a:rPr lang="en-GB" sz="2400" dirty="0" err="1"/>
                  <a:t>local_slope</a:t>
                </a:r>
                <a:r>
                  <a:rPr lang="en-GB" sz="2400" dirty="0"/>
                  <a:t> </a:t>
                </a:r>
              </a:p>
              <a:p>
                <a:pPr lvl="1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</m:acc>
                  </m:oMath>
                </a14:m>
                <a:r>
                  <a:rPr lang="en-GB" sz="2400" dirty="0"/>
                  <a:t> overestimated</a:t>
                </a:r>
              </a:p>
              <a:p>
                <a:pPr lvl="1">
                  <a:buFont typeface="Symbol" panose="05050102010706020507" pitchFamily="18" charset="2"/>
                  <a:buChar char="Þ"/>
                </a:pPr>
                <a:r>
                  <a:rPr lang="en-GB" sz="2400" dirty="0"/>
                  <a:t>large error bars</a:t>
                </a:r>
              </a:p>
              <a:p>
                <a:pPr marL="342900" lvl="1" indent="0">
                  <a:buNone/>
                </a:pPr>
                <a:endParaRPr lang="en-GB" sz="24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U</a:t>
                </a:r>
                <a:r>
                  <a:rPr lang="en-GB" sz="2400" dirty="0"/>
                  <a:t>se Taylor method to approximate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</m:acc>
                  </m:oMath>
                </a14:m>
                <a:r>
                  <a:rPr lang="en-GB" sz="2400" dirty="0"/>
                  <a:t>s</a:t>
                </a:r>
              </a:p>
              <a:p>
                <a:pPr lvl="1"/>
                <a:endParaRPr lang="en-GB" sz="2400" dirty="0"/>
              </a:p>
              <a:p>
                <a:pPr lvl="1"/>
                <a:endParaRPr lang="en-GB" sz="2400" dirty="0"/>
              </a:p>
              <a:p>
                <a:endParaRPr lang="en-GB" sz="2800" dirty="0"/>
              </a:p>
              <a:p>
                <a:pPr marL="0" indent="0">
                  <a:buNone/>
                </a:pPr>
                <a:endParaRPr lang="en-GB" sz="2800" dirty="0"/>
              </a:p>
              <a:p>
                <a:pPr marL="342900" lvl="1" indent="0">
                  <a:buNone/>
                </a:pPr>
                <a:endParaRPr lang="en-GB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828DE-F1E5-4048-800E-45B11EFAC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46022"/>
                <a:ext cx="7040671" cy="4073034"/>
              </a:xfrm>
              <a:blipFill>
                <a:blip r:embed="rId3"/>
                <a:stretch>
                  <a:fillRect r="-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7296-DC2D-4E89-82F3-EB4B3FFA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32C-9F60-4775-AE3A-0F5BC3D305A4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86C5-6E45-4796-BD3E-F50AC03E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2ABF-CF68-465A-9A62-10F44529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D59E6-E4C5-40C6-AC47-A3D48FD0E8F7}"/>
              </a:ext>
            </a:extLst>
          </p:cNvPr>
          <p:cNvSpPr/>
          <p:nvPr/>
        </p:nvSpPr>
        <p:spPr>
          <a:xfrm>
            <a:off x="9278951" y="6538914"/>
            <a:ext cx="181006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Hesse &amp; Franz (2009)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E9464-7552-4649-B2B2-E12833B4E894}"/>
              </a:ext>
            </a:extLst>
          </p:cNvPr>
          <p:cNvSpPr/>
          <p:nvPr/>
        </p:nvSpPr>
        <p:spPr>
          <a:xfrm>
            <a:off x="2173065" y="6277304"/>
            <a:ext cx="2185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von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</a:rPr>
              <a:t>Luxburg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 &amp; Franz (2009)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Franz (2007,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arXiv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preprint)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36BD935-9AA8-49FF-8DBB-56D09EDBDD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53922"/>
          <a:stretch/>
        </p:blipFill>
        <p:spPr>
          <a:xfrm>
            <a:off x="7833467" y="1333948"/>
            <a:ext cx="4387723" cy="50511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A3307D-4684-422B-B343-88B87C3B479F}"/>
              </a:ext>
            </a:extLst>
          </p:cNvPr>
          <p:cNvSpPr/>
          <p:nvPr/>
        </p:nvSpPr>
        <p:spPr>
          <a:xfrm>
            <a:off x="8727142" y="1010847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Trials per object size = 10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43E8-6F7C-4BEA-A3D4-73A28893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41" y="0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Full data vs. Aggregate data analyses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2AC2-A994-448E-A000-EE380EEB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86D2-5D27-40B1-90E4-E19A2A1C4657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4193-5DE7-4D5E-8144-F9FAC8C0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D5C0-4F16-48A4-A7B5-8939645E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F4E60-48B2-4C93-A7D1-E3EEC4308C6B}"/>
              </a:ext>
            </a:extLst>
          </p:cNvPr>
          <p:cNvSpPr txBox="1"/>
          <p:nvPr/>
        </p:nvSpPr>
        <p:spPr>
          <a:xfrm>
            <a:off x="5123017" y="1444736"/>
            <a:ext cx="255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Ganel</a:t>
            </a:r>
            <a:r>
              <a:rPr lang="en-GB" sz="2000" dirty="0"/>
              <a:t> et al. (2008)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4CE3F12-2829-4250-B31B-5472CD1FD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57990"/>
              </p:ext>
            </p:extLst>
          </p:nvPr>
        </p:nvGraphicFramePr>
        <p:xfrm>
          <a:off x="2217108" y="2029287"/>
          <a:ext cx="6408686" cy="3598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587">
                  <a:extLst>
                    <a:ext uri="{9D8B030D-6E8A-4147-A177-3AD203B41FA5}">
                      <a16:colId xmlns:a16="http://schemas.microsoft.com/office/drawing/2014/main" val="3339271609"/>
                    </a:ext>
                  </a:extLst>
                </a:gridCol>
                <a:gridCol w="2099442">
                  <a:extLst>
                    <a:ext uri="{9D8B030D-6E8A-4147-A177-3AD203B41FA5}">
                      <a16:colId xmlns:a16="http://schemas.microsoft.com/office/drawing/2014/main" val="26114882"/>
                    </a:ext>
                  </a:extLst>
                </a:gridCol>
                <a:gridCol w="2207657">
                  <a:extLst>
                    <a:ext uri="{9D8B030D-6E8A-4147-A177-3AD203B41FA5}">
                      <a16:colId xmlns:a16="http://schemas.microsoft.com/office/drawing/2014/main" val="3583254888"/>
                    </a:ext>
                  </a:extLst>
                </a:gridCol>
              </a:tblGrid>
              <a:tr h="11001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Task</a:t>
                      </a:r>
                      <a:endParaRPr lang="en-GB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Full data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Aggregate data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59534341"/>
                  </a:ext>
                </a:extLst>
              </a:tr>
              <a:tr h="7694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4F94CD"/>
                          </a:solidFill>
                        </a:rPr>
                        <a:t>Grasping</a:t>
                      </a:r>
                      <a:endParaRPr lang="en-GB" sz="1600" b="1" dirty="0">
                        <a:solidFill>
                          <a:srgbClr val="4F94CD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0.019 ± 0.009</a:t>
                      </a:r>
                      <a:endParaRPr lang="en-US" sz="1800" kern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 </a:t>
                      </a:r>
                      <a:r>
                        <a:rPr lang="en-US" sz="1800" kern="1200" dirty="0">
                          <a:effectLst/>
                        </a:rPr>
                        <a:t>± 0.005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3628675"/>
                  </a:ext>
                </a:extLst>
              </a:tr>
              <a:tr h="8051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D5555"/>
                          </a:solidFill>
                        </a:rPr>
                        <a:t>Manual Estimation</a:t>
                      </a:r>
                      <a:endParaRPr lang="en-GB" sz="1600" b="1" dirty="0">
                        <a:solidFill>
                          <a:srgbClr val="CD5555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0.062 </a:t>
                      </a:r>
                      <a:r>
                        <a:rPr lang="en-US" sz="1800" kern="1200" dirty="0">
                          <a:effectLst/>
                        </a:rPr>
                        <a:t>± 0.022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 </a:t>
                      </a:r>
                      <a:r>
                        <a:rPr lang="en-US" sz="1800" kern="1200" dirty="0">
                          <a:effectLst/>
                        </a:rPr>
                        <a:t>± 0.005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4653051"/>
                  </a:ext>
                </a:extLst>
              </a:tr>
              <a:tr h="9237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Perceptual adjustment</a:t>
                      </a:r>
                      <a:endParaRPr lang="en-GB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0.055 </a:t>
                      </a:r>
                      <a:r>
                        <a:rPr lang="en-US" sz="1800" kern="1200" dirty="0">
                          <a:effectLst/>
                        </a:rPr>
                        <a:t>± 0.012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 </a:t>
                      </a:r>
                      <a:r>
                        <a:rPr lang="en-US" sz="1800" kern="1200" dirty="0">
                          <a:effectLst/>
                        </a:rPr>
                        <a:t>± 0.002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353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9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BE8EF-891B-4A57-901C-E329D65D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B34-76B6-4308-8C99-70B9BB03B09D}" type="datetime1">
              <a:rPr lang="de-DE" smtClean="0"/>
              <a:t>27.08.23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2DA52-8656-451E-BB0D-5CA6D602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49DFA-6AC8-45CE-AF34-54E295C7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88E40CD-8242-4AAE-A81B-DECA65490048}"/>
              </a:ext>
            </a:extLst>
          </p:cNvPr>
          <p:cNvSpPr txBox="1">
            <a:spLocks/>
          </p:cNvSpPr>
          <p:nvPr/>
        </p:nvSpPr>
        <p:spPr>
          <a:xfrm>
            <a:off x="4123745" y="1057634"/>
            <a:ext cx="3151778" cy="7589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Goodale &amp; Milner (1992)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D6F636-8B2D-D648-B473-84CFB5C23331}"/>
              </a:ext>
            </a:extLst>
          </p:cNvPr>
          <p:cNvGrpSpPr/>
          <p:nvPr/>
        </p:nvGrpSpPr>
        <p:grpSpPr>
          <a:xfrm>
            <a:off x="3657901" y="1566217"/>
            <a:ext cx="4928266" cy="4495499"/>
            <a:chOff x="3657901" y="1566217"/>
            <a:chExt cx="4928266" cy="4495499"/>
          </a:xfrm>
        </p:grpSpPr>
        <p:pic>
          <p:nvPicPr>
            <p:cNvPr id="7" name="Graphic 11" descr="Brain outline">
              <a:extLst>
                <a:ext uri="{FF2B5EF4-FFF2-40B4-BE49-F238E27FC236}">
                  <a16:creationId xmlns:a16="http://schemas.microsoft.com/office/drawing/2014/main" id="{52E34E70-5FC9-45E5-A7A4-1B8450E54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901" y="1566217"/>
              <a:ext cx="4495499" cy="4495499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BAE68AEF-8B68-4AAC-BF2D-E30C28815E82}"/>
                </a:ext>
              </a:extLst>
            </p:cNvPr>
            <p:cNvSpPr txBox="1"/>
            <p:nvPr/>
          </p:nvSpPr>
          <p:spPr>
            <a:xfrm>
              <a:off x="7234227" y="4159896"/>
              <a:ext cx="1351940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V1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A22092A-81D5-4A11-A2E0-0FE17A7CA269}"/>
                </a:ext>
              </a:extLst>
            </p:cNvPr>
            <p:cNvSpPr/>
            <p:nvPr/>
          </p:nvSpPr>
          <p:spPr>
            <a:xfrm>
              <a:off x="6535935" y="3876700"/>
              <a:ext cx="1120277" cy="566393"/>
            </a:xfrm>
            <a:prstGeom prst="arc">
              <a:avLst>
                <a:gd name="adj1" fmla="val 15584076"/>
                <a:gd name="adj2" fmla="val 0"/>
              </a:avLst>
            </a:prstGeom>
            <a:ln w="57150">
              <a:solidFill>
                <a:schemeClr val="tx1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73078C5F-529F-4CAD-A331-2916EA13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2196"/>
          </a:xfrm>
        </p:spPr>
        <p:txBody>
          <a:bodyPr>
            <a:noAutofit/>
          </a:bodyPr>
          <a:lstStyle/>
          <a:p>
            <a:pPr lvl="0" defTabSz="914400">
              <a:defRPr/>
            </a:pPr>
            <a:br>
              <a:rPr lang="en-GB" sz="3200" dirty="0">
                <a:solidFill>
                  <a:prstClr val="black"/>
                </a:solidFill>
              </a:rPr>
            </a:br>
            <a:r>
              <a:rPr lang="en-GB" sz="4000" dirty="0">
                <a:solidFill>
                  <a:prstClr val="black"/>
                </a:solidFill>
              </a:rPr>
              <a:t>Perception-Action Model (PAM) </a:t>
            </a:r>
            <a:br>
              <a:rPr lang="en-GB" sz="3200" dirty="0">
                <a:solidFill>
                  <a:prstClr val="black"/>
                </a:solidFill>
              </a:rPr>
            </a:br>
            <a:endParaRPr lang="en-GB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8122FD-8F73-C24F-9F8D-C9BFD2D63FE9}"/>
              </a:ext>
            </a:extLst>
          </p:cNvPr>
          <p:cNvGrpSpPr/>
          <p:nvPr/>
        </p:nvGrpSpPr>
        <p:grpSpPr>
          <a:xfrm>
            <a:off x="4092396" y="1654857"/>
            <a:ext cx="3993646" cy="3780416"/>
            <a:chOff x="4092396" y="1654857"/>
            <a:chExt cx="3993646" cy="378041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E2CE3E6-FD8E-48B9-87FA-F51CA4C35BC5}"/>
                </a:ext>
              </a:extLst>
            </p:cNvPr>
            <p:cNvSpPr/>
            <p:nvPr/>
          </p:nvSpPr>
          <p:spPr>
            <a:xfrm>
              <a:off x="6625201" y="1995516"/>
              <a:ext cx="852470" cy="352409"/>
            </a:xfrm>
            <a:prstGeom prst="roundRect">
              <a:avLst/>
            </a:prstGeom>
            <a:solidFill>
              <a:srgbClr val="4F94CD">
                <a:alpha val="69804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Dorsal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DA7EE49-1B2F-4F15-89D3-A7E9C81D0FB8}"/>
                </a:ext>
              </a:extLst>
            </p:cNvPr>
            <p:cNvSpPr/>
            <p:nvPr/>
          </p:nvSpPr>
          <p:spPr>
            <a:xfrm>
              <a:off x="4545833" y="4389452"/>
              <a:ext cx="979617" cy="352409"/>
            </a:xfrm>
            <a:prstGeom prst="roundRect">
              <a:avLst/>
            </a:prstGeom>
            <a:solidFill>
              <a:srgbClr val="CD5555">
                <a:alpha val="65098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Ventral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6045F07-6905-4F62-8539-06726BE6943A}"/>
                </a:ext>
              </a:extLst>
            </p:cNvPr>
            <p:cNvSpPr/>
            <p:nvPr/>
          </p:nvSpPr>
          <p:spPr>
            <a:xfrm rot="6004158">
              <a:off x="5104680" y="1746221"/>
              <a:ext cx="1800670" cy="3025365"/>
            </a:xfrm>
            <a:prstGeom prst="arc">
              <a:avLst>
                <a:gd name="adj1" fmla="val 17563218"/>
                <a:gd name="adj2" fmla="val 1690005"/>
              </a:avLst>
            </a:prstGeom>
            <a:ln w="57150">
              <a:solidFill>
                <a:srgbClr val="CD5555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A595AB5D-55BB-42CE-A4FB-4A5ECA4C9212}"/>
                </a:ext>
              </a:extLst>
            </p:cNvPr>
            <p:cNvSpPr/>
            <p:nvPr/>
          </p:nvSpPr>
          <p:spPr>
            <a:xfrm>
              <a:off x="4092396" y="4765429"/>
              <a:ext cx="1931934" cy="3524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D555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Visual Perception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2F8B0186-53F7-4406-A70F-7F2C7F7D0210}"/>
                </a:ext>
              </a:extLst>
            </p:cNvPr>
            <p:cNvSpPr/>
            <p:nvPr/>
          </p:nvSpPr>
          <p:spPr>
            <a:xfrm>
              <a:off x="6216050" y="1654857"/>
              <a:ext cx="1869992" cy="3524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F94C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Visuomotor Actions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C89CEC5-3775-4329-B069-9FCF717D1164}"/>
                </a:ext>
              </a:extLst>
            </p:cNvPr>
            <p:cNvSpPr/>
            <p:nvPr/>
          </p:nvSpPr>
          <p:spPr>
            <a:xfrm rot="1316179">
              <a:off x="4611466" y="2454803"/>
              <a:ext cx="2487805" cy="2980470"/>
            </a:xfrm>
            <a:prstGeom prst="arc">
              <a:avLst>
                <a:gd name="adj1" fmla="val 16177134"/>
                <a:gd name="adj2" fmla="val 20020437"/>
              </a:avLst>
            </a:prstGeom>
            <a:ln w="57150">
              <a:solidFill>
                <a:srgbClr val="4F94CD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8D922A-3062-9D4D-A36C-FD846B61CF93}"/>
              </a:ext>
            </a:extLst>
          </p:cNvPr>
          <p:cNvGrpSpPr/>
          <p:nvPr/>
        </p:nvGrpSpPr>
        <p:grpSpPr>
          <a:xfrm>
            <a:off x="3655321" y="1563637"/>
            <a:ext cx="4928266" cy="4495499"/>
            <a:chOff x="3810301" y="1718617"/>
            <a:chExt cx="4928266" cy="4495499"/>
          </a:xfrm>
        </p:grpSpPr>
        <p:pic>
          <p:nvPicPr>
            <p:cNvPr id="18" name="Graphic 11" descr="Brain outline">
              <a:extLst>
                <a:ext uri="{FF2B5EF4-FFF2-40B4-BE49-F238E27FC236}">
                  <a16:creationId xmlns:a16="http://schemas.microsoft.com/office/drawing/2014/main" id="{8C628A04-46F8-D849-A755-69A3CF882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10301" y="1718617"/>
              <a:ext cx="4495499" cy="4495499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9ED0071-E764-294C-99D5-028D03456087}"/>
                </a:ext>
              </a:extLst>
            </p:cNvPr>
            <p:cNvSpPr/>
            <p:nvPr/>
          </p:nvSpPr>
          <p:spPr>
            <a:xfrm>
              <a:off x="6777601" y="2147916"/>
              <a:ext cx="852470" cy="352409"/>
            </a:xfrm>
            <a:prstGeom prst="roundRect">
              <a:avLst/>
            </a:prstGeom>
            <a:solidFill>
              <a:srgbClr val="4F94CD">
                <a:alpha val="69804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Dorsal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68538CB-3D4A-D84B-98BC-FC573626B872}"/>
                </a:ext>
              </a:extLst>
            </p:cNvPr>
            <p:cNvSpPr/>
            <p:nvPr/>
          </p:nvSpPr>
          <p:spPr>
            <a:xfrm>
              <a:off x="4698233" y="4541852"/>
              <a:ext cx="979617" cy="352409"/>
            </a:xfrm>
            <a:prstGeom prst="roundRect">
              <a:avLst/>
            </a:prstGeom>
            <a:solidFill>
              <a:srgbClr val="CD5555">
                <a:alpha val="65098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Ventral</a:t>
              </a: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B875EDA-51DE-3B46-86BC-5D7DEE22F8DA}"/>
                </a:ext>
              </a:extLst>
            </p:cNvPr>
            <p:cNvSpPr/>
            <p:nvPr/>
          </p:nvSpPr>
          <p:spPr>
            <a:xfrm rot="6004158">
              <a:off x="5257080" y="1898621"/>
              <a:ext cx="1800670" cy="3025365"/>
            </a:xfrm>
            <a:prstGeom prst="arc">
              <a:avLst>
                <a:gd name="adj1" fmla="val 17563218"/>
                <a:gd name="adj2" fmla="val 1690005"/>
              </a:avLst>
            </a:prstGeom>
            <a:ln w="57150">
              <a:solidFill>
                <a:srgbClr val="CD5555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E9C94E70-DE91-1D4C-8612-A1FDE8C2D909}"/>
                </a:ext>
              </a:extLst>
            </p:cNvPr>
            <p:cNvSpPr txBox="1"/>
            <p:nvPr/>
          </p:nvSpPr>
          <p:spPr>
            <a:xfrm>
              <a:off x="7386627" y="4312296"/>
              <a:ext cx="1351940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V1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E1CF282-6718-7447-B57F-FBAD7EECD8D0}"/>
                </a:ext>
              </a:extLst>
            </p:cNvPr>
            <p:cNvSpPr/>
            <p:nvPr/>
          </p:nvSpPr>
          <p:spPr>
            <a:xfrm>
              <a:off x="6688335" y="4029100"/>
              <a:ext cx="1120277" cy="566393"/>
            </a:xfrm>
            <a:prstGeom prst="arc">
              <a:avLst>
                <a:gd name="adj1" fmla="val 15584076"/>
                <a:gd name="adj2" fmla="val 0"/>
              </a:avLst>
            </a:prstGeom>
            <a:ln w="57150">
              <a:solidFill>
                <a:schemeClr val="tx1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2B95C03C-38BA-DC47-AB0A-BE62BCED3888}"/>
                </a:ext>
              </a:extLst>
            </p:cNvPr>
            <p:cNvSpPr/>
            <p:nvPr/>
          </p:nvSpPr>
          <p:spPr>
            <a:xfrm>
              <a:off x="4244796" y="4917829"/>
              <a:ext cx="1931934" cy="3524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D555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Visual Perception</a:t>
              </a:r>
            </a:p>
          </p:txBody>
        </p:sp>
        <p:sp>
          <p:nvSpPr>
            <p:cNvPr id="25" name="Rounded Rectangle 9">
              <a:extLst>
                <a:ext uri="{FF2B5EF4-FFF2-40B4-BE49-F238E27FC236}">
                  <a16:creationId xmlns:a16="http://schemas.microsoft.com/office/drawing/2014/main" id="{C7CAB4D3-4CBB-B447-933B-67B4BEDF8382}"/>
                </a:ext>
              </a:extLst>
            </p:cNvPr>
            <p:cNvSpPr/>
            <p:nvPr/>
          </p:nvSpPr>
          <p:spPr>
            <a:xfrm>
              <a:off x="6368450" y="1807257"/>
              <a:ext cx="1869992" cy="3524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F94C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Visuomotor Actions</a:t>
              </a: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F568F39E-959A-C14A-935B-0E5DA5284225}"/>
                </a:ext>
              </a:extLst>
            </p:cNvPr>
            <p:cNvSpPr/>
            <p:nvPr/>
          </p:nvSpPr>
          <p:spPr>
            <a:xfrm rot="1316179">
              <a:off x="4763866" y="2607203"/>
              <a:ext cx="2487805" cy="2980470"/>
            </a:xfrm>
            <a:prstGeom prst="arc">
              <a:avLst>
                <a:gd name="adj1" fmla="val 16177134"/>
                <a:gd name="adj2" fmla="val 20020437"/>
              </a:avLst>
            </a:prstGeom>
            <a:ln w="57150">
              <a:solidFill>
                <a:srgbClr val="4F94CD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53F9B1-9560-4442-AAE7-06A46AD6B5B1}"/>
              </a:ext>
            </a:extLst>
          </p:cNvPr>
          <p:cNvGrpSpPr/>
          <p:nvPr/>
        </p:nvGrpSpPr>
        <p:grpSpPr>
          <a:xfrm rot="187987">
            <a:off x="5001636" y="2685141"/>
            <a:ext cx="3979194" cy="1339382"/>
            <a:chOff x="2028800" y="5013309"/>
            <a:chExt cx="1858631" cy="5796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B9F81F2-3DB0-CD40-A3A1-4AB39F63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1" t="30022" r="34448" b="40923"/>
            <a:stretch/>
          </p:blipFill>
          <p:spPr>
            <a:xfrm rot="20474074" flipH="1">
              <a:off x="2028800" y="5013309"/>
              <a:ext cx="1235984" cy="579656"/>
            </a:xfrm>
            <a:prstGeom prst="rect">
              <a:avLst/>
            </a:prstGeom>
          </p:spPr>
        </p:pic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DC74370C-6634-D94A-B4C2-64776CC5DC54}"/>
                </a:ext>
              </a:extLst>
            </p:cNvPr>
            <p:cNvSpPr/>
            <p:nvPr/>
          </p:nvSpPr>
          <p:spPr>
            <a:xfrm>
              <a:off x="3427675" y="5021269"/>
              <a:ext cx="459756" cy="196849"/>
            </a:xfrm>
            <a:prstGeom prst="cube">
              <a:avLst>
                <a:gd name="adj" fmla="val 563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Graphic 12" descr="Pinch Zoom In with solid fill">
            <a:extLst>
              <a:ext uri="{FF2B5EF4-FFF2-40B4-BE49-F238E27FC236}">
                <a16:creationId xmlns:a16="http://schemas.microsoft.com/office/drawing/2014/main" id="{AA66BCCF-AC02-5449-98F4-8F0980977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23015">
            <a:off x="9509763" y="1990670"/>
            <a:ext cx="2222310" cy="24265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6D6CCC0-9F1B-FA4C-B94C-3440223C024D}"/>
              </a:ext>
            </a:extLst>
          </p:cNvPr>
          <p:cNvSpPr txBox="1"/>
          <p:nvPr/>
        </p:nvSpPr>
        <p:spPr>
          <a:xfrm>
            <a:off x="5557923" y="4525090"/>
            <a:ext cx="1577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F94CD"/>
                </a:solidFill>
              </a:rPr>
              <a:t>Visually-Guided Grasping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EA2DC4-A280-6543-8E95-2F0D7538E95B}"/>
              </a:ext>
            </a:extLst>
          </p:cNvPr>
          <p:cNvSpPr txBox="1"/>
          <p:nvPr/>
        </p:nvSpPr>
        <p:spPr>
          <a:xfrm>
            <a:off x="9971829" y="4495399"/>
            <a:ext cx="1821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D5555"/>
                </a:solidFill>
              </a:rPr>
              <a:t>Manual Size Estimation</a:t>
            </a:r>
          </a:p>
        </p:txBody>
      </p:sp>
    </p:spTree>
    <p:extLst>
      <p:ext uri="{BB962C8B-B14F-4D97-AF65-F5344CB8AC3E}">
        <p14:creationId xmlns:p14="http://schemas.microsoft.com/office/powerpoint/2010/main" val="33347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32513 -0.14144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70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3306 0.53634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F462-2EC2-4686-B00A-29A84784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06" y="13610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Weber’s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2AB44-7EF7-4A24-B273-79FAD6C2E7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79340" y="2258691"/>
                <a:ext cx="5374340" cy="3808336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dirty="0"/>
                  <a:t>Just-noticeable-difference (JND) between two stimuli is proportional to stimulus magnitude</a:t>
                </a:r>
              </a:p>
              <a:p>
                <a:endParaRPr lang="en-US" dirty="0">
                  <a:cs typeface="Calibri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cs typeface="Calibri"/>
                </a:endParaRPr>
              </a:p>
              <a:p>
                <a:endParaRPr lang="en-US" dirty="0"/>
              </a:p>
              <a:p>
                <a:r>
                  <a:rPr lang="en-US" dirty="0"/>
                  <a:t>Found to hold in many sensory domains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342900" lvl="1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2AB44-7EF7-4A24-B273-79FAD6C2E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9340" y="2258691"/>
                <a:ext cx="5374340" cy="3808336"/>
              </a:xfrm>
              <a:blipFill>
                <a:blip r:embed="rId3"/>
                <a:stretch>
                  <a:fillRect l="-1134" t="-1923" r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E4E77-C02B-4726-BAC3-FFB85AAF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DB0-0365-4B37-AF1F-EDDE009B3EA1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116C-0E5E-4949-AE94-C9E97967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6FCA-3C3A-4898-BDC1-C2BF174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94C4FC1-7C0A-6043-84EF-957B0907C4B7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92232D-9376-4A04-98A9-15451C11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1" y="1493074"/>
            <a:ext cx="3909718" cy="42234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76138C-819B-4DA8-85FB-2AFE5353FE62}"/>
              </a:ext>
            </a:extLst>
          </p:cNvPr>
          <p:cNvSpPr/>
          <p:nvPr/>
        </p:nvSpPr>
        <p:spPr>
          <a:xfrm>
            <a:off x="1981793" y="6103437"/>
            <a:ext cx="181391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Wikipedia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86760-2BA1-47DB-BC9D-23605E2015A5}"/>
              </a:ext>
            </a:extLst>
          </p:cNvPr>
          <p:cNvSpPr/>
          <p:nvPr/>
        </p:nvSpPr>
        <p:spPr>
          <a:xfrm>
            <a:off x="8911117" y="5916986"/>
            <a:ext cx="3111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Fechner (1860), Baird (1970), </a:t>
            </a:r>
            <a:r>
              <a:rPr lang="en-GB" sz="135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Teghtsoonian</a:t>
            </a: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(1971)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B2A914-574A-4FB5-8BA4-7627B0CD3C09}"/>
              </a:ext>
            </a:extLst>
          </p:cNvPr>
          <p:cNvCxnSpPr/>
          <p:nvPr/>
        </p:nvCxnSpPr>
        <p:spPr>
          <a:xfrm>
            <a:off x="2576547" y="2382645"/>
            <a:ext cx="324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D4E915-47A2-48CC-8602-68CDB86ED53A}"/>
              </a:ext>
            </a:extLst>
          </p:cNvPr>
          <p:cNvCxnSpPr/>
          <p:nvPr/>
        </p:nvCxnSpPr>
        <p:spPr>
          <a:xfrm>
            <a:off x="2504547" y="4539457"/>
            <a:ext cx="342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3E4828-812B-41D9-BC29-1BF7589A566F}"/>
              </a:ext>
            </a:extLst>
          </p:cNvPr>
          <p:cNvCxnSpPr/>
          <p:nvPr/>
        </p:nvCxnSpPr>
        <p:spPr>
          <a:xfrm>
            <a:off x="685214" y="2382645"/>
            <a:ext cx="25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891A8D-E34B-4A5A-952D-CDBFFFDC432B}"/>
              </a:ext>
            </a:extLst>
          </p:cNvPr>
          <p:cNvCxnSpPr/>
          <p:nvPr/>
        </p:nvCxnSpPr>
        <p:spPr>
          <a:xfrm>
            <a:off x="601334" y="4539457"/>
            <a:ext cx="4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EA7DC43-EB2E-4EE5-9242-E06E251F5D1A}"/>
              </a:ext>
            </a:extLst>
          </p:cNvPr>
          <p:cNvSpPr/>
          <p:nvPr/>
        </p:nvSpPr>
        <p:spPr>
          <a:xfrm>
            <a:off x="504750" y="2586193"/>
            <a:ext cx="68492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0.7 cm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8CD47E-A048-4E79-9AA4-9F6D7C3BE1AC}"/>
              </a:ext>
            </a:extLst>
          </p:cNvPr>
          <p:cNvSpPr/>
          <p:nvPr/>
        </p:nvSpPr>
        <p:spPr>
          <a:xfrm>
            <a:off x="494710" y="4744116"/>
            <a:ext cx="68492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1.2 cm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5918F7-75A2-4173-8A21-53B944E59F34}"/>
              </a:ext>
            </a:extLst>
          </p:cNvPr>
          <p:cNvSpPr/>
          <p:nvPr/>
        </p:nvSpPr>
        <p:spPr>
          <a:xfrm>
            <a:off x="3680886" y="2604544"/>
            <a:ext cx="68492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9.0 cm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A154AB-14BE-4D84-AFEA-FB4FD04B7846}"/>
              </a:ext>
            </a:extLst>
          </p:cNvPr>
          <p:cNvSpPr/>
          <p:nvPr/>
        </p:nvSpPr>
        <p:spPr>
          <a:xfrm>
            <a:off x="3670846" y="4762467"/>
            <a:ext cx="68492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9.5 cm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6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E52F-BA85-49C7-893D-EFBE7D0F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6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Weber’s Law in grasping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48A5-C3DD-464E-9295-EA04F151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76" y="1318020"/>
            <a:ext cx="7772400" cy="24136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Many studies concluded: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adherence to Weber’s law in </a:t>
            </a:r>
            <a:r>
              <a:rPr lang="en-US" sz="2000" dirty="0">
                <a:solidFill>
                  <a:srgbClr val="C00000"/>
                </a:solidFill>
              </a:rPr>
              <a:t>manual estimation</a:t>
            </a:r>
            <a:r>
              <a:rPr lang="en-US" sz="2000" dirty="0"/>
              <a:t> of object size (</a:t>
            </a:r>
            <a:r>
              <a:rPr lang="en-US" sz="2000" dirty="0">
                <a:solidFill>
                  <a:srgbClr val="C00000"/>
                </a:solidFill>
              </a:rPr>
              <a:t>perceptual</a:t>
            </a:r>
            <a:r>
              <a:rPr lang="en-US" sz="2000" dirty="0"/>
              <a:t>)</a:t>
            </a:r>
          </a:p>
          <a:p>
            <a:pPr marL="3429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violation of Weber’s law in </a:t>
            </a:r>
            <a:r>
              <a:rPr lang="en-US" sz="2000" dirty="0">
                <a:solidFill>
                  <a:srgbClr val="0070C0"/>
                </a:solidFill>
              </a:rPr>
              <a:t>grasping</a:t>
            </a:r>
            <a:r>
              <a:rPr lang="en-US" sz="2000" dirty="0"/>
              <a:t> objects of different sizes</a:t>
            </a:r>
          </a:p>
          <a:p>
            <a:pPr marL="342900" lvl="1" indent="0">
              <a:buNone/>
            </a:pPr>
            <a:endParaRPr lang="en-US" sz="2000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000" dirty="0"/>
              <a:t> Different processing of </a:t>
            </a:r>
            <a:r>
              <a:rPr lang="en-US" sz="2000" dirty="0">
                <a:solidFill>
                  <a:srgbClr val="0070C0"/>
                </a:solidFill>
              </a:rPr>
              <a:t>action</a:t>
            </a:r>
            <a:r>
              <a:rPr lang="en-US" sz="2000" dirty="0"/>
              <a:t> vs. </a:t>
            </a:r>
            <a:r>
              <a:rPr lang="en-US" sz="2000" dirty="0">
                <a:solidFill>
                  <a:srgbClr val="C00000"/>
                </a:solidFill>
              </a:rPr>
              <a:t>perception</a:t>
            </a:r>
            <a:r>
              <a:rPr lang="en-US" sz="2000" dirty="0"/>
              <a:t>?</a:t>
            </a:r>
            <a:endParaRPr lang="en-US" sz="2000" dirty="0">
              <a:cs typeface="Calibri"/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en-US" sz="2000" dirty="0">
              <a:solidFill>
                <a:srgbClr val="C00000"/>
              </a:solidFill>
            </a:endParaRPr>
          </a:p>
          <a:p>
            <a:pPr marL="342900" lvl="1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342900" lvl="1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EFDB4-FFE9-4FAD-B788-5997E49E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73F6-7B5F-420C-A424-3CF290B68AB4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BF2A-F649-4E6F-9516-4602F81F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FC1A6-D7A5-4C77-9BA6-6948329C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5E8616-1318-43B3-9999-E8CDEC05ABBB}"/>
              </a:ext>
            </a:extLst>
          </p:cNvPr>
          <p:cNvSpPr/>
          <p:nvPr/>
        </p:nvSpPr>
        <p:spPr>
          <a:xfrm>
            <a:off x="9303900" y="1255347"/>
            <a:ext cx="2353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Chajut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Algom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(2008)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D928C-CE4D-42DE-BA2E-F8122833B0C0}"/>
              </a:ext>
            </a:extLst>
          </p:cNvPr>
          <p:cNvSpPr/>
          <p:nvPr/>
        </p:nvSpPr>
        <p:spPr>
          <a:xfrm>
            <a:off x="1066229" y="6129143"/>
            <a:ext cx="685563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Ganel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(2008), </a:t>
            </a:r>
            <a:r>
              <a:rPr kumimoji="0" lang="en-GB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Smeets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Brenner (2008), Heath et al. (2011)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6820F-7047-44CD-8EC7-238349D326A0}"/>
              </a:ext>
            </a:extLst>
          </p:cNvPr>
          <p:cNvSpPr/>
          <p:nvPr/>
        </p:nvSpPr>
        <p:spPr>
          <a:xfrm>
            <a:off x="838200" y="5051594"/>
            <a:ext cx="563045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algn="just">
              <a:buNone/>
            </a:pPr>
            <a:r>
              <a:rPr lang="en-US" sz="2400" b="1" dirty="0"/>
              <a:t>Why </a:t>
            </a:r>
            <a:r>
              <a:rPr lang="en-US" sz="2400" b="1" u="sng" dirty="0"/>
              <a:t>should</a:t>
            </a:r>
            <a:r>
              <a:rPr lang="en-US" sz="2400" b="1" dirty="0"/>
              <a:t> grasping violate Weber’s law?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A17840-FA37-394D-A3E2-D491D8410F00}"/>
              </a:ext>
            </a:extLst>
          </p:cNvPr>
          <p:cNvGrpSpPr/>
          <p:nvPr/>
        </p:nvGrpSpPr>
        <p:grpSpPr>
          <a:xfrm>
            <a:off x="8166827" y="1600343"/>
            <a:ext cx="3880750" cy="4171801"/>
            <a:chOff x="8166827" y="1600343"/>
            <a:chExt cx="3880750" cy="41718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970724-4A53-E1BF-B57F-2495CB9EAC1E}"/>
                </a:ext>
              </a:extLst>
            </p:cNvPr>
            <p:cNvSpPr/>
            <p:nvPr/>
          </p:nvSpPr>
          <p:spPr>
            <a:xfrm rot="16200000">
              <a:off x="6640055" y="3386323"/>
              <a:ext cx="3422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Calibri" panose="020F0502020204030204"/>
                </a:rPr>
                <a:t>JND (mm)</a:t>
              </a:r>
              <a:endParaRPr lang="en-US" dirty="0">
                <a:cs typeface="Calibri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F546201-1FD9-4394-BC4D-7530F1995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4473" t="3555" r="4093" b="57037"/>
            <a:stretch/>
          </p:blipFill>
          <p:spPr>
            <a:xfrm>
              <a:off x="8536159" y="1600343"/>
              <a:ext cx="3511418" cy="4171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8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CE48-39FA-45BB-AFBE-2E7FC020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417" y="0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How is JND calculated in grasping?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C20B4-3662-4A9E-8165-178AE37FA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820" y="1524832"/>
                <a:ext cx="11632281" cy="3808336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Measured response is Maximum Grip Aperture (MGA) – scales to object size</a:t>
                </a:r>
              </a:p>
              <a:p>
                <a:endParaRPr lang="en-US" sz="2200" dirty="0"/>
              </a:p>
              <a:p>
                <a:r>
                  <a:rPr lang="en-US" sz="2200" b="1" dirty="0"/>
                  <a:t>Problem</a:t>
                </a:r>
                <a:r>
                  <a:rPr lang="en-US" sz="2200" dirty="0"/>
                  <a:t>: Cannot use typical methods (Method of Constant Stimuli) which require two stimuli simultaneously presented</a:t>
                </a:r>
              </a:p>
              <a:p>
                <a:endParaRPr lang="en-US" sz="2200" dirty="0"/>
              </a:p>
              <a:p>
                <a:r>
                  <a:rPr lang="en-US" sz="2200" b="1" dirty="0"/>
                  <a:t>Alternative: </a:t>
                </a:r>
                <a:r>
                  <a:rPr lang="en-US" sz="2200" dirty="0"/>
                  <a:t>Method of Adjustment,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𝐽𝑁𝐷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dirty="0"/>
                  <a:t>= ± 1 Standard Deviation (SD)</a:t>
                </a:r>
              </a:p>
              <a:p>
                <a:pPr lvl="1"/>
                <a:r>
                  <a:rPr lang="en-US" sz="1900" dirty="0"/>
                  <a:t>Objects in range of ± SD can’t be distinguished</a:t>
                </a:r>
              </a:p>
              <a:p>
                <a:endParaRPr lang="en-US" sz="2200" b="1" dirty="0"/>
              </a:p>
              <a:p>
                <a:r>
                  <a:rPr lang="en-US" sz="2200" b="1" dirty="0"/>
                  <a:t>Applied to grasping: </a:t>
                </a:r>
                <a:r>
                  <a:rPr lang="en-US" sz="2200" dirty="0">
                    <a:highlight>
                      <a:srgbClr val="FFE699"/>
                    </a:highlight>
                  </a:rPr>
                  <a:t>Use within-participants SD of MGA as the JND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C20B4-3662-4A9E-8165-178AE37FA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820" y="1524832"/>
                <a:ext cx="11632281" cy="3808336"/>
              </a:xfrm>
              <a:blipFill>
                <a:blip r:embed="rId2"/>
                <a:stretch>
                  <a:fillRect l="-545" t="-2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AB61-04D0-41C2-B708-A9B5BAF5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DC91-16BB-47F8-97FD-1B67C10B8D75}" type="datetime1">
              <a:rPr lang="de-DE" smtClean="0"/>
              <a:t>27.08.23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D0DE-1733-4837-A39F-E7831207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DC42F-47BB-4031-912C-B2812800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CC08D9-D6F4-1C42-B9EA-7D32DEC430C5}"/>
              </a:ext>
            </a:extLst>
          </p:cNvPr>
          <p:cNvSpPr/>
          <p:nvPr/>
        </p:nvSpPr>
        <p:spPr>
          <a:xfrm>
            <a:off x="8272098" y="4600007"/>
            <a:ext cx="2353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Chajut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Algom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(2008)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003BC-AFE4-4E9B-A229-07F1F0257975}"/>
              </a:ext>
            </a:extLst>
          </p:cNvPr>
          <p:cNvSpPr/>
          <p:nvPr/>
        </p:nvSpPr>
        <p:spPr>
          <a:xfrm>
            <a:off x="8751600" y="3496055"/>
            <a:ext cx="2353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Baird &amp; Noma (1978)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3D04-98D0-4C77-AA1D-F0A0C9D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EE21-C444-4C6A-BAE4-0178380FE58B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F54D-4BC5-4948-BCE5-9F5F8720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1F574-D64E-40F8-9700-83C23833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6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117595B-9EB7-46E5-97C9-0C7D1A197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925" y="1299216"/>
            <a:ext cx="7377075" cy="516055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565D125-170A-4C15-93AB-0406EBF18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4925" y="1299216"/>
            <a:ext cx="7377075" cy="51605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D796D9-80BC-46A7-9DF0-00BBA943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The problem with using SD as proxy to JND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A69F64-5485-438C-8523-4B811D20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30" y="1873849"/>
            <a:ext cx="3976725" cy="3808336"/>
          </a:xfrm>
        </p:spPr>
        <p:txBody>
          <a:bodyPr/>
          <a:lstStyle/>
          <a:p>
            <a:r>
              <a:rPr lang="en-US" dirty="0"/>
              <a:t>Non-linear response function in grasping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b="1" dirty="0"/>
              <a:t>small</a:t>
            </a:r>
            <a:r>
              <a:rPr lang="en-US" dirty="0"/>
              <a:t> non-linearity has an impact on using SD as the JND</a:t>
            </a:r>
          </a:p>
          <a:p>
            <a:endParaRPr lang="en-US" dirty="0"/>
          </a:p>
          <a:p>
            <a:r>
              <a:rPr lang="en-US" dirty="0"/>
              <a:t>May be due to biomechanical limits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E9A1E-6A95-4671-AB43-B33F1229BE49}"/>
              </a:ext>
            </a:extLst>
          </p:cNvPr>
          <p:cNvSpPr/>
          <p:nvPr/>
        </p:nvSpPr>
        <p:spPr>
          <a:xfrm>
            <a:off x="7598432" y="6538914"/>
            <a:ext cx="181006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Hesse &amp; Franz (2009)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07A37-AE82-477D-8C1D-8011C3B85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236" y="2468029"/>
            <a:ext cx="1457528" cy="5620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DBAD3E-0A40-4FDE-A891-FE6401B75634}"/>
              </a:ext>
            </a:extLst>
          </p:cNvPr>
          <p:cNvSpPr/>
          <p:nvPr/>
        </p:nvSpPr>
        <p:spPr>
          <a:xfrm>
            <a:off x="621932" y="4645767"/>
            <a:ext cx="181006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Utz et al. </a:t>
            </a: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Bruno et al. (2016)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Uccelli</a:t>
            </a: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et al. (2021)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628C-4B6E-4519-A39A-DE2C9E5A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SD underestimates JND at large sizes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E992-2ADF-4CFD-88FD-CF891CDE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4242"/>
            <a:ext cx="2743200" cy="365125"/>
          </a:xfrm>
        </p:spPr>
        <p:txBody>
          <a:bodyPr/>
          <a:lstStyle/>
          <a:p>
            <a:fld id="{58A946C5-263F-48DE-A3E2-ED997005C4E7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6484-14D2-4797-A2EC-096EB016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768"/>
            <a:ext cx="4114800" cy="365125"/>
          </a:xfrm>
        </p:spPr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B7B40-5A37-4862-A7D8-FF93F905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C2551E-7AA4-433D-BF32-3091712F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93" y="1175498"/>
            <a:ext cx="3160257" cy="5013079"/>
          </a:xfrm>
        </p:spPr>
        <p:txBody>
          <a:bodyPr>
            <a:normAutofit/>
          </a:bodyPr>
          <a:lstStyle/>
          <a:p>
            <a:r>
              <a:rPr lang="en-US" dirty="0"/>
              <a:t>Exaggerated nonlinearity</a:t>
            </a:r>
          </a:p>
          <a:p>
            <a:endParaRPr lang="en-US" dirty="0"/>
          </a:p>
          <a:p>
            <a:r>
              <a:rPr lang="en-US" dirty="0"/>
              <a:t>JND = range of object sizes with same MGA</a:t>
            </a:r>
          </a:p>
          <a:p>
            <a:endParaRPr lang="en-US" dirty="0"/>
          </a:p>
          <a:p>
            <a:r>
              <a:rPr lang="en-US" dirty="0"/>
              <a:t>At small sizes JND linearly related to SD</a:t>
            </a:r>
          </a:p>
          <a:p>
            <a:endParaRPr lang="en-US" dirty="0"/>
          </a:p>
          <a:p>
            <a:r>
              <a:rPr lang="en-US" dirty="0"/>
              <a:t>Larger JNDs at large sizes are underestimated by SD</a:t>
            </a:r>
          </a:p>
          <a:p>
            <a:endParaRPr lang="en-US" dirty="0"/>
          </a:p>
          <a:p>
            <a:r>
              <a:rPr lang="en-US" dirty="0"/>
              <a:t>Equal SD</a:t>
            </a:r>
            <a:r>
              <a:rPr lang="en-US" baseline="-25000" dirty="0"/>
              <a:t>MGA </a:t>
            </a:r>
            <a:r>
              <a:rPr lang="en-US" dirty="0"/>
              <a:t>does not mean equal JND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7F67D4-396C-4E11-800C-6C2D1EB75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r="4515" b="1712"/>
          <a:stretch/>
        </p:blipFill>
        <p:spPr>
          <a:xfrm>
            <a:off x="3496333" y="903136"/>
            <a:ext cx="8604909" cy="5650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F623D5-5FE5-4BD4-92A2-A448BC56AD2E}"/>
              </a:ext>
            </a:extLst>
          </p:cNvPr>
          <p:cNvSpPr/>
          <p:nvPr/>
        </p:nvSpPr>
        <p:spPr>
          <a:xfrm>
            <a:off x="5774949" y="4179147"/>
            <a:ext cx="648000" cy="1733974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3A923-CCC7-4779-9B67-F9D1F82EF7B8}"/>
              </a:ext>
            </a:extLst>
          </p:cNvPr>
          <p:cNvSpPr/>
          <p:nvPr/>
        </p:nvSpPr>
        <p:spPr>
          <a:xfrm rot="16200000">
            <a:off x="4823119" y="3755634"/>
            <a:ext cx="531386" cy="137228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8EA722-7D4B-4797-89D4-9A8B101B13C4}"/>
              </a:ext>
            </a:extLst>
          </p:cNvPr>
          <p:cNvSpPr/>
          <p:nvPr/>
        </p:nvSpPr>
        <p:spPr>
          <a:xfrm>
            <a:off x="9866043" y="1500430"/>
            <a:ext cx="1404000" cy="439121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6FE84-ECAA-4A22-B5B9-E7F7F499D734}"/>
              </a:ext>
            </a:extLst>
          </p:cNvPr>
          <p:cNvSpPr/>
          <p:nvPr/>
        </p:nvSpPr>
        <p:spPr>
          <a:xfrm rot="16200000">
            <a:off x="6868664" y="-965563"/>
            <a:ext cx="531386" cy="5463371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E78B1F-AA01-435E-B5E2-C0AE65C1C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r="4515" b="1712"/>
          <a:stretch/>
        </p:blipFill>
        <p:spPr>
          <a:xfrm>
            <a:off x="3497444" y="903136"/>
            <a:ext cx="8604909" cy="5650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1628C-4B6E-4519-A39A-DE2C9E5A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82" y="0"/>
            <a:ext cx="10515600" cy="853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Accounting for non-linearity 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E992-2ADF-4CFD-88FD-CF891CDE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4242"/>
            <a:ext cx="2743200" cy="365125"/>
          </a:xfrm>
        </p:spPr>
        <p:txBody>
          <a:bodyPr/>
          <a:lstStyle/>
          <a:p>
            <a:fld id="{55E3753D-2FF2-4199-B9A5-438F7C57CC78}" type="datetime1">
              <a:rPr lang="de-DE" smtClean="0"/>
              <a:t>27.08.23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6484-14D2-4797-A2EC-096EB016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768"/>
            <a:ext cx="4114800" cy="365125"/>
          </a:xfrm>
        </p:spPr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B7B40-5A37-4862-A7D8-FF93F905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8C2551E-7AA4-433D-BF32-3091712FE8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7697" y="1186359"/>
                <a:ext cx="2556225" cy="46910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Earlier studies: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SD</a:t>
                </a:r>
                <a:r>
                  <a:rPr lang="en-US" baseline="-25000" dirty="0"/>
                  <a:t>MGA</a:t>
                </a:r>
                <a:r>
                  <a:rPr lang="en-US" baseline="-45000" dirty="0"/>
                  <a:t>1</a:t>
                </a:r>
                <a:endParaRPr lang="en-US" baseline="-25000" dirty="0"/>
              </a:p>
              <a:p>
                <a:pPr marL="0" indent="0">
                  <a:buNone/>
                </a:pPr>
                <a:br>
                  <a:rPr lang="en-US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𝐽𝑁𝐷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SD</a:t>
                </a:r>
                <a:r>
                  <a:rPr lang="en-US" baseline="-25000" dirty="0"/>
                  <a:t>MGA</a:t>
                </a:r>
                <a:r>
                  <a:rPr lang="en-US" baseline="-45000" dirty="0"/>
                  <a:t>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Our method:</a:t>
                </a:r>
              </a:p>
              <a:p>
                <a:pPr marL="0" indent="0">
                  <a:buNone/>
                </a:pPr>
                <a:r>
                  <a:rPr lang="en-US" dirty="0"/>
                  <a:t>Estimate JND by</a:t>
                </a:r>
                <a:r>
                  <a:rPr lang="en-US" b="1" dirty="0"/>
                  <a:t> dividing SD with</a:t>
                </a:r>
                <a:r>
                  <a:rPr lang="en-US" dirty="0"/>
                  <a:t> </a:t>
                </a:r>
                <a:r>
                  <a:rPr lang="en-US" b="1" dirty="0"/>
                  <a:t>local slope </a:t>
                </a:r>
                <a:r>
                  <a:rPr lang="en-US" dirty="0"/>
                  <a:t>at every size</a:t>
                </a:r>
                <a:br>
                  <a:rPr lang="en-US" i="1" dirty="0"/>
                </a:br>
                <a:br>
                  <a:rPr lang="en-US" i="1" dirty="0"/>
                </a:br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8C2551E-7AA4-433D-BF32-3091712FE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697" y="1186359"/>
                <a:ext cx="2556225" cy="4691050"/>
              </a:xfrm>
              <a:blipFill>
                <a:blip r:embed="rId4"/>
                <a:stretch>
                  <a:fillRect l="-2970" t="-1348" r="-4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0CECA8-40A8-4EB7-B81F-B87F300AE6D3}"/>
              </a:ext>
            </a:extLst>
          </p:cNvPr>
          <p:cNvCxnSpPr>
            <a:cxnSpLocks/>
          </p:cNvCxnSpPr>
          <p:nvPr/>
        </p:nvCxnSpPr>
        <p:spPr>
          <a:xfrm flipV="1">
            <a:off x="4397186" y="948018"/>
            <a:ext cx="5990664" cy="4847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783473-E0F7-494E-928F-7CD46182AA72}"/>
              </a:ext>
            </a:extLst>
          </p:cNvPr>
          <p:cNvCxnSpPr>
            <a:cxnSpLocks/>
          </p:cNvCxnSpPr>
          <p:nvPr/>
        </p:nvCxnSpPr>
        <p:spPr>
          <a:xfrm flipV="1">
            <a:off x="4403910" y="1122829"/>
            <a:ext cx="7631208" cy="3149421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D30C6F-BFDC-4D9D-A40E-115352AA26A8}"/>
              </a:ext>
            </a:extLst>
          </p:cNvPr>
          <p:cNvSpPr txBox="1"/>
          <p:nvPr/>
        </p:nvSpPr>
        <p:spPr>
          <a:xfrm>
            <a:off x="10400515" y="1001693"/>
            <a:ext cx="125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Slope f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7578-B49D-4D68-9AF9-356732CFEBDB}"/>
              </a:ext>
            </a:extLst>
          </p:cNvPr>
          <p:cNvSpPr txBox="1"/>
          <p:nvPr/>
        </p:nvSpPr>
        <p:spPr>
          <a:xfrm>
            <a:off x="6484373" y="4087581"/>
            <a:ext cx="125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Slope f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8FA85E-8B41-4D5D-BE05-BCE7B9ABFEFC}"/>
                  </a:ext>
                </a:extLst>
              </p:cNvPr>
              <p:cNvSpPr/>
              <p:nvPr/>
            </p:nvSpPr>
            <p:spPr>
              <a:xfrm>
                <a:off x="387698" y="4849551"/>
                <a:ext cx="2926708" cy="107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1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</a:rPr>
                              <m:t>𝑱𝑵𝑫</m:t>
                            </m:r>
                          </m:e>
                        </m:acc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100" dirty="0"/>
                  <a:t> = SD</a:t>
                </a:r>
                <a:r>
                  <a:rPr lang="en-US" sz="2100" baseline="-25000" dirty="0"/>
                  <a:t>MGA</a:t>
                </a:r>
                <a:r>
                  <a:rPr lang="en-US" sz="2100" baseline="-45000" dirty="0"/>
                  <a:t>1 </a:t>
                </a:r>
                <a:r>
                  <a:rPr lang="en-US" sz="2100" dirty="0"/>
                  <a:t> / </a:t>
                </a:r>
                <a:r>
                  <a:rPr lang="en-US" sz="2100" dirty="0">
                    <a:solidFill>
                      <a:schemeClr val="accent4">
                        <a:lumMod val="75000"/>
                      </a:schemeClr>
                    </a:solidFill>
                  </a:rPr>
                  <a:t>f</a:t>
                </a:r>
                <a:r>
                  <a:rPr lang="en-US" sz="2100" baseline="-25000" dirty="0">
                    <a:solidFill>
                      <a:schemeClr val="accent4">
                        <a:lumMod val="75000"/>
                      </a:schemeClr>
                    </a:solidFill>
                  </a:rPr>
                  <a:t>1</a:t>
                </a:r>
              </a:p>
              <a:p>
                <a:br>
                  <a:rPr lang="en-US" sz="2100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1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</a:rPr>
                              <m:t>𝑱𝑵𝑫</m:t>
                            </m:r>
                          </m:e>
                        </m:acc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100" b="1" dirty="0"/>
                  <a:t> </a:t>
                </a:r>
                <a:r>
                  <a:rPr lang="en-US" sz="2100" dirty="0"/>
                  <a:t>= SD</a:t>
                </a:r>
                <a:r>
                  <a:rPr lang="en-US" sz="2100" baseline="-25000" dirty="0"/>
                  <a:t>MGA</a:t>
                </a:r>
                <a:r>
                  <a:rPr lang="en-US" sz="2100" baseline="-45000" dirty="0"/>
                  <a:t>2</a:t>
                </a:r>
                <a:r>
                  <a:rPr lang="en-US" sz="2100" dirty="0"/>
                  <a:t> / </a:t>
                </a:r>
                <a:r>
                  <a:rPr lang="en-US" sz="2100" dirty="0">
                    <a:solidFill>
                      <a:srgbClr val="7030A0"/>
                    </a:solidFill>
                  </a:rPr>
                  <a:t>f</a:t>
                </a:r>
                <a:r>
                  <a:rPr lang="en-US" sz="2100" baseline="-25000" dirty="0">
                    <a:solidFill>
                      <a:srgbClr val="7030A0"/>
                    </a:solidFill>
                  </a:rPr>
                  <a:t>2</a:t>
                </a:r>
                <a:endParaRPr lang="en-US" sz="21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8FA85E-8B41-4D5D-BE05-BCE7B9ABF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98" y="4849551"/>
                <a:ext cx="2926708" cy="1078629"/>
              </a:xfrm>
              <a:prstGeom prst="rect">
                <a:avLst/>
              </a:prstGeom>
              <a:blipFill>
                <a:blip r:embed="rId5"/>
                <a:stretch>
                  <a:fillRect l="-1042" t="-3409" b="-14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522580F-938A-458B-B492-B4D1405448C8}"/>
              </a:ext>
            </a:extLst>
          </p:cNvPr>
          <p:cNvSpPr/>
          <p:nvPr/>
        </p:nvSpPr>
        <p:spPr>
          <a:xfrm>
            <a:off x="5781722" y="4179147"/>
            <a:ext cx="648000" cy="1733974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11DFB0-D31C-4CA5-828F-AD4AFE9778BB}"/>
              </a:ext>
            </a:extLst>
          </p:cNvPr>
          <p:cNvSpPr/>
          <p:nvPr/>
        </p:nvSpPr>
        <p:spPr>
          <a:xfrm rot="16200000">
            <a:off x="4829892" y="3755634"/>
            <a:ext cx="531386" cy="137228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523C46-ABE4-4E17-B490-3C9F1D718A8F}"/>
              </a:ext>
            </a:extLst>
          </p:cNvPr>
          <p:cNvSpPr/>
          <p:nvPr/>
        </p:nvSpPr>
        <p:spPr>
          <a:xfrm>
            <a:off x="9866043" y="1500430"/>
            <a:ext cx="1404000" cy="439121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6D4F80-7547-4478-A694-D11C96ABA08B}"/>
              </a:ext>
            </a:extLst>
          </p:cNvPr>
          <p:cNvSpPr/>
          <p:nvPr/>
        </p:nvSpPr>
        <p:spPr>
          <a:xfrm rot="16200000">
            <a:off x="6868664" y="-965563"/>
            <a:ext cx="531386" cy="5463371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6507-E331-45D8-9EF1-603D7A2C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0D88C-62B8-4C73-8783-648B9DA6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0F0-BFCC-4368-8BF4-227F6DDAA9A0}" type="datetime1">
              <a:rPr lang="de-DE" smtClean="0"/>
              <a:t>27.08.23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62C3A-1219-4224-AAF5-C20E7FB3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Grasping follows Weber's Law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6E42-430B-484A-AC9B-FCDAFDA9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C1-7C0A-6043-84EF-957B0907C4B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97FE8D-7318-42E5-B869-2CB1B3094367}"/>
              </a:ext>
            </a:extLst>
          </p:cNvPr>
          <p:cNvGrpSpPr/>
          <p:nvPr/>
        </p:nvGrpSpPr>
        <p:grpSpPr>
          <a:xfrm>
            <a:off x="465813" y="4689646"/>
            <a:ext cx="1773228" cy="695866"/>
            <a:chOff x="820777" y="5155014"/>
            <a:chExt cx="1773228" cy="6958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FAA9AA-D5BC-4DB4-956D-CD114B91F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1" t="30022" r="34448" b="40923"/>
            <a:stretch/>
          </p:blipFill>
          <p:spPr>
            <a:xfrm rot="21024118">
              <a:off x="1324935" y="5155014"/>
              <a:ext cx="1269070" cy="646812"/>
            </a:xfrm>
            <a:prstGeom prst="rect">
              <a:avLst/>
            </a:prstGeom>
          </p:spPr>
        </p:pic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CD6FA5B6-EEF0-4034-B9D0-6F795327B1F7}"/>
                </a:ext>
              </a:extLst>
            </p:cNvPr>
            <p:cNvSpPr/>
            <p:nvPr/>
          </p:nvSpPr>
          <p:spPr>
            <a:xfrm>
              <a:off x="820777" y="5553025"/>
              <a:ext cx="647159" cy="297855"/>
            </a:xfrm>
            <a:prstGeom prst="cube">
              <a:avLst>
                <a:gd name="adj" fmla="val 563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Graphic 12" descr="Pinch Zoom In with solid fill">
            <a:extLst>
              <a:ext uri="{FF2B5EF4-FFF2-40B4-BE49-F238E27FC236}">
                <a16:creationId xmlns:a16="http://schemas.microsoft.com/office/drawing/2014/main" id="{8ECF433B-90DA-4989-8D97-D371A18FE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3015">
            <a:off x="2771237" y="4455051"/>
            <a:ext cx="1022070" cy="1116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C9E7934-F245-46C0-987D-2CD9CCE2702C}"/>
              </a:ext>
            </a:extLst>
          </p:cNvPr>
          <p:cNvGrpSpPr/>
          <p:nvPr/>
        </p:nvGrpSpPr>
        <p:grpSpPr>
          <a:xfrm>
            <a:off x="1111899" y="1749359"/>
            <a:ext cx="2655189" cy="2359760"/>
            <a:chOff x="848846" y="4036534"/>
            <a:chExt cx="2655189" cy="2359760"/>
          </a:xfrm>
        </p:grpSpPr>
        <p:pic>
          <p:nvPicPr>
            <p:cNvPr id="13" name="Graphic 12" descr="Users">
              <a:extLst>
                <a:ext uri="{FF2B5EF4-FFF2-40B4-BE49-F238E27FC236}">
                  <a16:creationId xmlns:a16="http://schemas.microsoft.com/office/drawing/2014/main" id="{99768952-E05F-472E-9DF9-DB8A92A69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6281" y="4427468"/>
              <a:ext cx="484510" cy="484510"/>
            </a:xfrm>
            <a:prstGeom prst="rect">
              <a:avLst/>
            </a:prstGeom>
          </p:spPr>
        </p:pic>
        <p:pic>
          <p:nvPicPr>
            <p:cNvPr id="14" name="Graphic 13" descr="Questions">
              <a:extLst>
                <a:ext uri="{FF2B5EF4-FFF2-40B4-BE49-F238E27FC236}">
                  <a16:creationId xmlns:a16="http://schemas.microsoft.com/office/drawing/2014/main" id="{860E752C-63CA-4369-A858-579EE0739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6281" y="5482612"/>
              <a:ext cx="484510" cy="4845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9D60F8-BF29-4014-BDDC-3B27C3EC1731}"/>
                </a:ext>
              </a:extLst>
            </p:cNvPr>
            <p:cNvSpPr txBox="1"/>
            <p:nvPr/>
          </p:nvSpPr>
          <p:spPr>
            <a:xfrm>
              <a:off x="2093571" y="4486419"/>
              <a:ext cx="1364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20 participants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851ED9-DAE9-44CD-852C-3FECF58C7D6E}"/>
                </a:ext>
              </a:extLst>
            </p:cNvPr>
            <p:cNvSpPr txBox="1"/>
            <p:nvPr/>
          </p:nvSpPr>
          <p:spPr>
            <a:xfrm>
              <a:off x="2181767" y="5040433"/>
              <a:ext cx="1187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50 trials/size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251C10-898D-48D9-9645-1B0FBC81AD9A}"/>
                </a:ext>
              </a:extLst>
            </p:cNvPr>
            <p:cNvSpPr txBox="1"/>
            <p:nvPr/>
          </p:nvSpPr>
          <p:spPr>
            <a:xfrm>
              <a:off x="2148501" y="5579723"/>
              <a:ext cx="1254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Replication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BC99CF-4DAC-4489-A376-EC0D6BBF41A0}"/>
                </a:ext>
              </a:extLst>
            </p:cNvPr>
            <p:cNvSpPr txBox="1"/>
            <p:nvPr/>
          </p:nvSpPr>
          <p:spPr>
            <a:xfrm>
              <a:off x="848846" y="4036534"/>
              <a:ext cx="265518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Experiment 1</a:t>
              </a:r>
            </a:p>
          </p:txBody>
        </p:sp>
        <p:pic>
          <p:nvPicPr>
            <p:cNvPr id="22" name="Graphic 21" descr="Repeat">
              <a:extLst>
                <a:ext uri="{FF2B5EF4-FFF2-40B4-BE49-F238E27FC236}">
                  <a16:creationId xmlns:a16="http://schemas.microsoft.com/office/drawing/2014/main" id="{E625D166-1944-43D4-8051-D0918CF8F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35973" y="4998606"/>
              <a:ext cx="365125" cy="365125"/>
            </a:xfrm>
            <a:prstGeom prst="rect">
              <a:avLst/>
            </a:prstGeom>
          </p:spPr>
        </p:pic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347A653F-2766-40B7-998A-AFDE0F7FC0E1}"/>
                </a:ext>
              </a:extLst>
            </p:cNvPr>
            <p:cNvSpPr/>
            <p:nvPr/>
          </p:nvSpPr>
          <p:spPr>
            <a:xfrm>
              <a:off x="1135973" y="6212399"/>
              <a:ext cx="310321" cy="163556"/>
            </a:xfrm>
            <a:prstGeom prst="cube">
              <a:avLst>
                <a:gd name="adj" fmla="val 563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D2DC55-C551-465F-8FCC-F7BF7E4B3D7A}"/>
                </a:ext>
              </a:extLst>
            </p:cNvPr>
            <p:cNvSpPr txBox="1"/>
            <p:nvPr/>
          </p:nvSpPr>
          <p:spPr>
            <a:xfrm>
              <a:off x="2148501" y="6088517"/>
              <a:ext cx="1254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20 – 50 mm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0A033B8-4E8A-4740-B259-A90E40DFF08C}"/>
              </a:ext>
            </a:extLst>
          </p:cNvPr>
          <p:cNvSpPr txBox="1"/>
          <p:nvPr/>
        </p:nvSpPr>
        <p:spPr>
          <a:xfrm>
            <a:off x="1437405" y="1056769"/>
            <a:ext cx="200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BCF53D-5FC5-4254-9361-432A5ADB271F}"/>
              </a:ext>
            </a:extLst>
          </p:cNvPr>
          <p:cNvSpPr txBox="1"/>
          <p:nvPr/>
        </p:nvSpPr>
        <p:spPr>
          <a:xfrm>
            <a:off x="978521" y="5670272"/>
            <a:ext cx="12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4F94CD"/>
                </a:solidFill>
              </a:rPr>
              <a:t>Grasping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53AF57-E1E5-48A6-B397-0B96A071D8DC}"/>
              </a:ext>
            </a:extLst>
          </p:cNvPr>
          <p:cNvSpPr txBox="1"/>
          <p:nvPr/>
        </p:nvSpPr>
        <p:spPr>
          <a:xfrm>
            <a:off x="2511342" y="5670272"/>
            <a:ext cx="165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CD5555"/>
                </a:solidFill>
              </a:rPr>
              <a:t>Manual Estimation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01C15B-AF15-4164-8D56-4F84D0E48468}"/>
              </a:ext>
            </a:extLst>
          </p:cNvPr>
          <p:cNvSpPr txBox="1"/>
          <p:nvPr/>
        </p:nvSpPr>
        <p:spPr>
          <a:xfrm>
            <a:off x="8354758" y="1045479"/>
            <a:ext cx="200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Reanalyses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21C5B0-B26B-4274-BF49-9B9315C6D38C}"/>
              </a:ext>
            </a:extLst>
          </p:cNvPr>
          <p:cNvSpPr txBox="1"/>
          <p:nvPr/>
        </p:nvSpPr>
        <p:spPr>
          <a:xfrm>
            <a:off x="7561863" y="2103968"/>
            <a:ext cx="152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Lö</a:t>
            </a:r>
            <a:r>
              <a:rPr lang="en-US" sz="2000" b="1" dirty="0" err="1"/>
              <a:t>wenkamp</a:t>
            </a:r>
            <a:r>
              <a:rPr lang="en-US" sz="2000" b="1" dirty="0"/>
              <a:t> et al. (2015)</a:t>
            </a:r>
            <a:endParaRPr lang="en-GB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5D4756-26BA-412F-8080-8CFE32C116BB}"/>
              </a:ext>
            </a:extLst>
          </p:cNvPr>
          <p:cNvSpPr txBox="1"/>
          <p:nvPr/>
        </p:nvSpPr>
        <p:spPr>
          <a:xfrm>
            <a:off x="7561863" y="3241870"/>
            <a:ext cx="152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Heath </a:t>
            </a:r>
          </a:p>
          <a:p>
            <a:r>
              <a:rPr lang="en-US" sz="2000" b="1" dirty="0"/>
              <a:t>et al. (2011)</a:t>
            </a:r>
            <a:endParaRPr lang="en-GB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5F2F8D-475E-4C89-A16C-8BAB9788396E}"/>
              </a:ext>
            </a:extLst>
          </p:cNvPr>
          <p:cNvSpPr txBox="1"/>
          <p:nvPr/>
        </p:nvSpPr>
        <p:spPr>
          <a:xfrm>
            <a:off x="7561863" y="4379771"/>
            <a:ext cx="152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Ganel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et al. (2008)</a:t>
            </a:r>
            <a:endParaRPr lang="en-GB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250E6F-FC7D-4CC6-AA9C-7AC830DE1143}"/>
              </a:ext>
            </a:extLst>
          </p:cNvPr>
          <p:cNvSpPr txBox="1"/>
          <p:nvPr/>
        </p:nvSpPr>
        <p:spPr>
          <a:xfrm>
            <a:off x="9835376" y="2103968"/>
            <a:ext cx="191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own group’s previous paper</a:t>
            </a:r>
            <a:endParaRPr lang="en-GB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A7BC3A-0916-4883-AA5E-CFE35C5C2F23}"/>
              </a:ext>
            </a:extLst>
          </p:cNvPr>
          <p:cNvSpPr txBox="1"/>
          <p:nvPr/>
        </p:nvSpPr>
        <p:spPr>
          <a:xfrm>
            <a:off x="9835375" y="3241870"/>
            <a:ext cx="210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 group’s highly-cited paper</a:t>
            </a:r>
            <a:endParaRPr lang="en-GB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E4336-CADD-4E0E-8225-F63A77D48408}"/>
              </a:ext>
            </a:extLst>
          </p:cNvPr>
          <p:cNvSpPr txBox="1"/>
          <p:nvPr/>
        </p:nvSpPr>
        <p:spPr>
          <a:xfrm>
            <a:off x="9835375" y="4429492"/>
            <a:ext cx="183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study on this topic</a:t>
            </a:r>
            <a:endParaRPr lang="en-GB" sz="20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D03EFDA-689D-C140-AB1F-3F2AA5C1D6EC}"/>
              </a:ext>
            </a:extLst>
          </p:cNvPr>
          <p:cNvSpPr txBox="1">
            <a:spLocks/>
          </p:cNvSpPr>
          <p:nvPr/>
        </p:nvSpPr>
        <p:spPr>
          <a:xfrm>
            <a:off x="7286319" y="5420385"/>
            <a:ext cx="4141052" cy="7761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Thank you to Prof. </a:t>
            </a:r>
            <a:r>
              <a:rPr lang="en-US" sz="2400" dirty="0" err="1">
                <a:solidFill>
                  <a:srgbClr val="C00000"/>
                </a:solidFill>
              </a:rPr>
              <a:t>Tzvi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Ganel</a:t>
            </a:r>
            <a:r>
              <a:rPr lang="en-US" sz="2400" dirty="0">
                <a:solidFill>
                  <a:srgbClr val="C00000"/>
                </a:solidFill>
              </a:rPr>
              <a:t> for sharing his data with us!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1" grpId="0"/>
    </p:bldLst>
  </p:timing>
</p:sld>
</file>

<file path=ppt/theme/theme1.xml><?xml version="1.0" encoding="utf-8"?>
<a:theme xmlns:a="http://schemas.openxmlformats.org/drawingml/2006/main" name="Tuebing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bingen" id="{B6C7DE41-4C1C-0A49-B142-21984AB47C2C}" vid="{C981EF4A-E565-EF4D-9758-C7BCBC0AE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1021</Words>
  <Application>Microsoft Macintosh PowerPoint</Application>
  <PresentationFormat>Widescreen</PresentationFormat>
  <Paragraphs>247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Tuebingen</vt:lpstr>
      <vt:lpstr>PowerPoint Presentation</vt:lpstr>
      <vt:lpstr> Perception-Action Model (PAM)  </vt:lpstr>
      <vt:lpstr>Weber’s law</vt:lpstr>
      <vt:lpstr>Weber’s Law in grasping</vt:lpstr>
      <vt:lpstr>How is JND calculated in grasping?</vt:lpstr>
      <vt:lpstr>The problem with using SD as proxy to JND</vt:lpstr>
      <vt:lpstr>SD underestimates JND at large sizes</vt:lpstr>
      <vt:lpstr>Accounting for non-linearity </vt:lpstr>
      <vt:lpstr>Methods</vt:lpstr>
      <vt:lpstr>PowerPoint Presentation</vt:lpstr>
      <vt:lpstr>Results: Experiment 1</vt:lpstr>
      <vt:lpstr>Reanalysis of three influential studies</vt:lpstr>
      <vt:lpstr>Comparison to Weber constants (k) from size perception</vt:lpstr>
      <vt:lpstr>Discussion</vt:lpstr>
      <vt:lpstr>Thanks for your interest!</vt:lpstr>
      <vt:lpstr>Problem of ratios: overestimation of (JND) ̂s</vt:lpstr>
      <vt:lpstr>Full data vs. Aggregate data analyses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Kriti Bhatia</dc:creator>
  <cp:lastModifiedBy>Kriti Bhatia</cp:lastModifiedBy>
  <cp:revision>168</cp:revision>
  <dcterms:created xsi:type="dcterms:W3CDTF">2022-02-28T09:44:07Z</dcterms:created>
  <dcterms:modified xsi:type="dcterms:W3CDTF">2023-08-27T09:58:40Z</dcterms:modified>
</cp:coreProperties>
</file>