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4"/>
  </p:sldMasterIdLst>
  <p:notesMasterIdLst>
    <p:notesMasterId r:id="rId23"/>
  </p:notesMasterIdLst>
  <p:handoutMasterIdLst>
    <p:handoutMasterId r:id="rId24"/>
  </p:handoutMasterIdLst>
  <p:sldIdLst>
    <p:sldId id="333" r:id="rId5"/>
    <p:sldId id="337" r:id="rId6"/>
    <p:sldId id="275" r:id="rId7"/>
    <p:sldId id="396" r:id="rId8"/>
    <p:sldId id="383" r:id="rId9"/>
    <p:sldId id="397" r:id="rId10"/>
    <p:sldId id="257" r:id="rId11"/>
    <p:sldId id="399" r:id="rId12"/>
    <p:sldId id="343" r:id="rId13"/>
    <p:sldId id="391" r:id="rId14"/>
    <p:sldId id="330" r:id="rId15"/>
    <p:sldId id="393" r:id="rId16"/>
    <p:sldId id="367" r:id="rId17"/>
    <p:sldId id="390" r:id="rId18"/>
    <p:sldId id="382" r:id="rId19"/>
    <p:sldId id="389" r:id="rId20"/>
    <p:sldId id="387" r:id="rId21"/>
    <p:sldId id="381"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A448"/>
    <a:srgbClr val="F2CF3A"/>
    <a:srgbClr val="A88A0C"/>
    <a:srgbClr val="CCA80E"/>
    <a:srgbClr val="E7BE0F"/>
    <a:srgbClr val="E8AA0E"/>
    <a:srgbClr val="B8860B"/>
    <a:srgbClr val="F2B800"/>
    <a:srgbClr val="FABE00"/>
    <a:srgbClr val="78B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6821" autoAdjust="0"/>
  </p:normalViewPr>
  <p:slideViewPr>
    <p:cSldViewPr snapToGrid="0">
      <p:cViewPr varScale="1">
        <p:scale>
          <a:sx n="122" d="100"/>
          <a:sy n="122" d="100"/>
        </p:scale>
        <p:origin x="1526" y="77"/>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ti Bhatia" userId="fa245aa6-7da2-4076-8b9b-eeef1ddbd551" providerId="ADAL" clId="{E5035A87-0FD6-41AC-8E57-6B55C3FF0452}"/>
  </pc:docChgLst>
  <pc:docChgLst>
    <pc:chgData name="Kriti Bhatia" userId="fa245aa6-7da2-4076-8b9b-eeef1ddbd551" providerId="ADAL" clId="{4925A180-CFB2-714C-98EA-0E61219249C5}"/>
  </pc:docChgLst>
  <pc:docChgLst>
    <pc:chgData name="Kriti Bhatia" userId="fa245aa6-7da2-4076-8b9b-eeef1ddbd551" providerId="ADAL" clId="{0299E862-B063-4F28-AE24-FCA6ACFD1903}"/>
  </pc:docChgLst>
  <pc:docChgLst>
    <pc:chgData name="Kriti Bhatia" userId="fa245aa6-7da2-4076-8b9b-eeef1ddbd551" providerId="ADAL" clId="{8998BD1A-997E-4CA6-9263-148FA720B736}"/>
  </pc:docChgLst>
  <pc:docChgLst>
    <pc:chgData name="Kriti Bhatia" userId="fa245aa6-7da2-4076-8b9b-eeef1ddbd551" providerId="ADAL" clId="{28F6E0F2-9824-4752-BDF6-C819FC6D2600}"/>
  </pc:docChgLst>
  <pc:docChgLst>
    <pc:chgData name="Kriti Bhatia" userId="fa245aa6-7da2-4076-8b9b-eeef1ddbd551" providerId="ADAL" clId="{9CC3A62F-0F63-4348-876F-8A70EAA89CCD}"/>
  </pc:docChgLst>
  <pc:docChgLst>
    <pc:chgData name="Kriti Bhatia" userId="S::iiikb01@cloud.uni-tuebingen.de::fa245aa6-7da2-4076-8b9b-eeef1ddbd551" providerId="AD" clId="Web-{46CE0F40-196D-8204-AE61-A838E9E8C05E}"/>
  </pc:docChgLst>
  <pc:docChgLst>
    <pc:chgData name="Kriti Bhatia" userId="fa245aa6-7da2-4076-8b9b-eeef1ddbd551" providerId="ADAL" clId="{9D6597F3-C93E-41E1-9616-30BE1687A168}"/>
  </pc:docChgLst>
  <pc:docChgLst>
    <pc:chgData name="Kriti Bhatia" userId="fa245aa6-7da2-4076-8b9b-eeef1ddbd551" providerId="ADAL" clId="{B32C55CD-261A-4155-AFD2-17A9E9C8CACE}"/>
  </pc:docChgLst>
  <pc:docChgLst>
    <pc:chgData name="Kriti Bhatia" userId="S::iiikb01@cloud.uni-tuebingen.de::fa245aa6-7da2-4076-8b9b-eeef1ddbd551" providerId="AD" clId="Web-{D9FA972E-F4A5-20DC-CE5C-E4A1B1C41A05}"/>
  </pc:docChgLst>
  <pc:docChgLst>
    <pc:chgData name="Kriti Bhatia" userId="fa245aa6-7da2-4076-8b9b-eeef1ddbd551" providerId="ADAL" clId="{86C0AA00-DD9C-0F4B-832E-2AA1440E1DCB}"/>
    <pc:docChg chg="undo custSel delSld modSld">
      <pc:chgData name="Kriti Bhatia" userId="fa245aa6-7da2-4076-8b9b-eeef1ddbd551" providerId="ADAL" clId="{86C0AA00-DD9C-0F4B-832E-2AA1440E1DCB}" dt="2024-07-29T20:45:45.803" v="483" actId="20577"/>
      <pc:docMkLst>
        <pc:docMk/>
      </pc:docMkLst>
      <pc:sldChg chg="addSp modSp modAnim">
        <pc:chgData name="Kriti Bhatia" userId="fa245aa6-7da2-4076-8b9b-eeef1ddbd551" providerId="ADAL" clId="{86C0AA00-DD9C-0F4B-832E-2AA1440E1DCB}" dt="2024-07-29T20:41:34.522" v="407" actId="20577"/>
        <pc:sldMkLst>
          <pc:docMk/>
          <pc:sldMk cId="4060131681" sldId="257"/>
        </pc:sldMkLst>
        <pc:spChg chg="mod">
          <ac:chgData name="Kriti Bhatia" userId="fa245aa6-7da2-4076-8b9b-eeef1ddbd551" providerId="ADAL" clId="{86C0AA00-DD9C-0F4B-832E-2AA1440E1DCB}" dt="2024-07-29T20:41:34.522" v="407" actId="20577"/>
          <ac:spMkLst>
            <pc:docMk/>
            <pc:sldMk cId="4060131681" sldId="257"/>
            <ac:spMk id="5" creationId="{F3A83A88-5088-454B-97AF-87567AEAE9EA}"/>
          </ac:spMkLst>
        </pc:spChg>
        <pc:grpChg chg="add mod">
          <ac:chgData name="Kriti Bhatia" userId="fa245aa6-7da2-4076-8b9b-eeef1ddbd551" providerId="ADAL" clId="{86C0AA00-DD9C-0F4B-832E-2AA1440E1DCB}" dt="2024-07-29T20:40:16.452" v="396" actId="1076"/>
          <ac:grpSpMkLst>
            <pc:docMk/>
            <pc:sldMk cId="4060131681" sldId="257"/>
            <ac:grpSpMk id="19" creationId="{175BF5C4-5F72-A24C-BF43-E5305C8C1630}"/>
          </ac:grpSpMkLst>
        </pc:grpChg>
        <pc:picChg chg="add mod">
          <ac:chgData name="Kriti Bhatia" userId="fa245aa6-7da2-4076-8b9b-eeef1ddbd551" providerId="ADAL" clId="{86C0AA00-DD9C-0F4B-832E-2AA1440E1DCB}" dt="2024-07-29T20:40:12.823" v="395" actId="1076"/>
          <ac:picMkLst>
            <pc:docMk/>
            <pc:sldMk cId="4060131681" sldId="257"/>
            <ac:picMk id="22" creationId="{709AE8DE-D1A9-E14F-B8FA-2507A248DFD7}"/>
          </ac:picMkLst>
        </pc:picChg>
      </pc:sldChg>
      <pc:sldChg chg="modSp">
        <pc:chgData name="Kriti Bhatia" userId="fa245aa6-7da2-4076-8b9b-eeef1ddbd551" providerId="ADAL" clId="{86C0AA00-DD9C-0F4B-832E-2AA1440E1DCB}" dt="2024-07-29T20:32:01.500" v="58" actId="14100"/>
        <pc:sldMkLst>
          <pc:docMk/>
          <pc:sldMk cId="3020769354" sldId="337"/>
        </pc:sldMkLst>
        <pc:spChg chg="mod">
          <ac:chgData name="Kriti Bhatia" userId="fa245aa6-7da2-4076-8b9b-eeef1ddbd551" providerId="ADAL" clId="{86C0AA00-DD9C-0F4B-832E-2AA1440E1DCB}" dt="2024-07-29T20:32:01.500" v="58" actId="14100"/>
          <ac:spMkLst>
            <pc:docMk/>
            <pc:sldMk cId="3020769354" sldId="337"/>
            <ac:spMk id="56" creationId="{415465B8-EED4-4C85-9F5C-9F15FCC14E9B}"/>
          </ac:spMkLst>
        </pc:spChg>
      </pc:sldChg>
      <pc:sldChg chg="modSp">
        <pc:chgData name="Kriti Bhatia" userId="fa245aa6-7da2-4076-8b9b-eeef1ddbd551" providerId="ADAL" clId="{86C0AA00-DD9C-0F4B-832E-2AA1440E1DCB}" dt="2024-07-29T20:42:19.287" v="416" actId="20577"/>
        <pc:sldMkLst>
          <pc:docMk/>
          <pc:sldMk cId="452856762" sldId="343"/>
        </pc:sldMkLst>
        <pc:spChg chg="mod">
          <ac:chgData name="Kriti Bhatia" userId="fa245aa6-7da2-4076-8b9b-eeef1ddbd551" providerId="ADAL" clId="{86C0AA00-DD9C-0F4B-832E-2AA1440E1DCB}" dt="2024-07-29T20:42:19.287" v="416" actId="20577"/>
          <ac:spMkLst>
            <pc:docMk/>
            <pc:sldMk cId="452856762" sldId="343"/>
            <ac:spMk id="3" creationId="{EED57335-3945-46F1-B262-DCF1272DE6AF}"/>
          </ac:spMkLst>
        </pc:spChg>
      </pc:sldChg>
      <pc:sldChg chg="modSp">
        <pc:chgData name="Kriti Bhatia" userId="fa245aa6-7da2-4076-8b9b-eeef1ddbd551" providerId="ADAL" clId="{86C0AA00-DD9C-0F4B-832E-2AA1440E1DCB}" dt="2024-07-29T20:31:13.154" v="56" actId="20577"/>
        <pc:sldMkLst>
          <pc:docMk/>
          <pc:sldMk cId="25637709" sldId="387"/>
        </pc:sldMkLst>
        <pc:spChg chg="mod">
          <ac:chgData name="Kriti Bhatia" userId="fa245aa6-7da2-4076-8b9b-eeef1ddbd551" providerId="ADAL" clId="{86C0AA00-DD9C-0F4B-832E-2AA1440E1DCB}" dt="2024-07-29T20:31:13.154" v="56" actId="20577"/>
          <ac:spMkLst>
            <pc:docMk/>
            <pc:sldMk cId="25637709" sldId="387"/>
            <ac:spMk id="3" creationId="{542A481E-65EF-40B0-8F5A-583E5F373E62}"/>
          </ac:spMkLst>
        </pc:spChg>
      </pc:sldChg>
      <pc:sldChg chg="modSp">
        <pc:chgData name="Kriti Bhatia" userId="fa245aa6-7da2-4076-8b9b-eeef1ddbd551" providerId="ADAL" clId="{86C0AA00-DD9C-0F4B-832E-2AA1440E1DCB}" dt="2024-07-29T20:45:45.803" v="483" actId="20577"/>
        <pc:sldMkLst>
          <pc:docMk/>
          <pc:sldMk cId="487925261" sldId="389"/>
        </pc:sldMkLst>
        <pc:spChg chg="mod">
          <ac:chgData name="Kriti Bhatia" userId="fa245aa6-7da2-4076-8b9b-eeef1ddbd551" providerId="ADAL" clId="{86C0AA00-DD9C-0F4B-832E-2AA1440E1DCB}" dt="2024-07-29T20:45:45.803" v="483" actId="20577"/>
          <ac:spMkLst>
            <pc:docMk/>
            <pc:sldMk cId="487925261" sldId="389"/>
            <ac:spMk id="8" creationId="{FD465E9E-489A-41AA-86CE-27026259EF56}"/>
          </ac:spMkLst>
        </pc:spChg>
        <pc:spChg chg="mod">
          <ac:chgData name="Kriti Bhatia" userId="fa245aa6-7da2-4076-8b9b-eeef1ddbd551" providerId="ADAL" clId="{86C0AA00-DD9C-0F4B-832E-2AA1440E1DCB}" dt="2024-07-29T20:44:17.779" v="419" actId="207"/>
          <ac:spMkLst>
            <pc:docMk/>
            <pc:sldMk cId="487925261" sldId="389"/>
            <ac:spMk id="9" creationId="{2B71D4E6-B8F8-4CF6-A728-A226CDCCD6C4}"/>
          </ac:spMkLst>
        </pc:spChg>
      </pc:sldChg>
    </pc:docChg>
  </pc:docChgLst>
  <pc:docChgLst>
    <pc:chgData name="Kriti Bhatia" userId="fa245aa6-7da2-4076-8b9b-eeef1ddbd551" providerId="ADAL" clId="{CB90F9C4-4ED6-4A9E-920F-FFB1FAF38B66}"/>
  </pc:docChgLst>
  <pc:docChgLst>
    <pc:chgData name="Kriti Bhatia" userId="fa245aa6-7da2-4076-8b9b-eeef1ddbd551" providerId="ADAL" clId="{D766BA06-A758-490B-A3EA-F0DDC297DAB1}"/>
    <pc:docChg chg="undo redo custSel addSld delSld modSld sldOrd modMainMaster">
      <pc:chgData name="Kriti Bhatia" userId="fa245aa6-7da2-4076-8b9b-eeef1ddbd551" providerId="ADAL" clId="{D766BA06-A758-490B-A3EA-F0DDC297DAB1}" dt="2024-08-21T13:53:46.276" v="8429" actId="478"/>
      <pc:docMkLst>
        <pc:docMk/>
      </pc:docMkLst>
      <pc:sldChg chg="addSp delSp modSp modAnim">
        <pc:chgData name="Kriti Bhatia" userId="fa245aa6-7da2-4076-8b9b-eeef1ddbd551" providerId="ADAL" clId="{D766BA06-A758-490B-A3EA-F0DDC297DAB1}" dt="2024-07-29T14:19:05.034" v="6526" actId="20577"/>
        <pc:sldMkLst>
          <pc:docMk/>
          <pc:sldMk cId="4060131681" sldId="257"/>
        </pc:sldMkLst>
        <pc:spChg chg="mod">
          <ac:chgData name="Kriti Bhatia" userId="fa245aa6-7da2-4076-8b9b-eeef1ddbd551" providerId="ADAL" clId="{D766BA06-A758-490B-A3EA-F0DDC297DAB1}" dt="2024-07-29T13:11:57.193" v="6469" actId="20577"/>
          <ac:spMkLst>
            <pc:docMk/>
            <pc:sldMk cId="4060131681" sldId="257"/>
            <ac:spMk id="4" creationId="{4D4FADDE-856A-44A2-A129-62841F39A5AA}"/>
          </ac:spMkLst>
        </pc:spChg>
        <pc:spChg chg="mod">
          <ac:chgData name="Kriti Bhatia" userId="fa245aa6-7da2-4076-8b9b-eeef1ddbd551" providerId="ADAL" clId="{D766BA06-A758-490B-A3EA-F0DDC297DAB1}" dt="2024-07-29T14:19:05.034" v="6526" actId="20577"/>
          <ac:spMkLst>
            <pc:docMk/>
            <pc:sldMk cId="4060131681" sldId="257"/>
            <ac:spMk id="5" creationId="{F3A83A88-5088-454B-97AF-87567AEAE9EA}"/>
          </ac:spMkLst>
        </pc:spChg>
        <pc:spChg chg="del">
          <ac:chgData name="Kriti Bhatia" userId="fa245aa6-7da2-4076-8b9b-eeef1ddbd551" providerId="ADAL" clId="{D766BA06-A758-490B-A3EA-F0DDC297DAB1}" dt="2024-07-22T14:17:18.965" v="2189" actId="478"/>
          <ac:spMkLst>
            <pc:docMk/>
            <pc:sldMk cId="4060131681" sldId="257"/>
            <ac:spMk id="6" creationId="{6846866F-783A-4146-8498-7C7108C8EB16}"/>
          </ac:spMkLst>
        </pc:spChg>
        <pc:spChg chg="mod">
          <ac:chgData name="Kriti Bhatia" userId="fa245aa6-7da2-4076-8b9b-eeef1ddbd551" providerId="ADAL" clId="{D766BA06-A758-490B-A3EA-F0DDC297DAB1}" dt="2024-07-29T13:13:25.603" v="6475" actId="208"/>
          <ac:spMkLst>
            <pc:docMk/>
            <pc:sldMk cId="4060131681" sldId="257"/>
            <ac:spMk id="11" creationId="{B42C69FB-B122-4A1D-A868-BF1ABEB6D6D2}"/>
          </ac:spMkLst>
        </pc:spChg>
        <pc:spChg chg="add del">
          <ac:chgData name="Kriti Bhatia" userId="fa245aa6-7da2-4076-8b9b-eeef1ddbd551" providerId="ADAL" clId="{D766BA06-A758-490B-A3EA-F0DDC297DAB1}" dt="2024-07-22T14:17:30.197" v="2191" actId="478"/>
          <ac:spMkLst>
            <pc:docMk/>
            <pc:sldMk cId="4060131681" sldId="257"/>
            <ac:spMk id="19" creationId="{B6B28D7C-CCB0-42A7-A192-313A8DCC0EA0}"/>
          </ac:spMkLst>
        </pc:spChg>
      </pc:sldChg>
      <pc:sldChg chg="delSp modSp ord delAnim modAnim">
        <pc:chgData name="Kriti Bhatia" userId="fa245aa6-7da2-4076-8b9b-eeef1ddbd551" providerId="ADAL" clId="{D766BA06-A758-490B-A3EA-F0DDC297DAB1}" dt="2024-07-29T12:48:21.877" v="6411" actId="20577"/>
        <pc:sldMkLst>
          <pc:docMk/>
          <pc:sldMk cId="1741551313" sldId="275"/>
        </pc:sldMkLst>
        <pc:spChg chg="mod">
          <ac:chgData name="Kriti Bhatia" userId="fa245aa6-7da2-4076-8b9b-eeef1ddbd551" providerId="ADAL" clId="{D766BA06-A758-490B-A3EA-F0DDC297DAB1}" dt="2024-07-22T14:08:33.553" v="2087" actId="114"/>
          <ac:spMkLst>
            <pc:docMk/>
            <pc:sldMk cId="1741551313" sldId="275"/>
            <ac:spMk id="12" creationId="{8B267490-B5BE-4792-B490-FE918BE85A4A}"/>
          </ac:spMkLst>
        </pc:spChg>
        <pc:spChg chg="del">
          <ac:chgData name="Kriti Bhatia" userId="fa245aa6-7da2-4076-8b9b-eeef1ddbd551" providerId="ADAL" clId="{D766BA06-A758-490B-A3EA-F0DDC297DAB1}" dt="2024-07-22T13:52:50.028" v="1384" actId="478"/>
          <ac:spMkLst>
            <pc:docMk/>
            <pc:sldMk cId="1741551313" sldId="275"/>
            <ac:spMk id="16" creationId="{9633504A-ED98-4E46-9C55-6F6B7BE2EB02}"/>
          </ac:spMkLst>
        </pc:spChg>
        <pc:spChg chg="del">
          <ac:chgData name="Kriti Bhatia" userId="fa245aa6-7da2-4076-8b9b-eeef1ddbd551" providerId="ADAL" clId="{D766BA06-A758-490B-A3EA-F0DDC297DAB1}" dt="2024-07-22T13:52:53.099" v="1387" actId="478"/>
          <ac:spMkLst>
            <pc:docMk/>
            <pc:sldMk cId="1741551313" sldId="275"/>
            <ac:spMk id="17" creationId="{90F822ED-040A-4A3D-AA9B-1CC983DA3D89}"/>
          </ac:spMkLst>
        </pc:spChg>
        <pc:spChg chg="del">
          <ac:chgData name="Kriti Bhatia" userId="fa245aa6-7da2-4076-8b9b-eeef1ddbd551" providerId="ADAL" clId="{D766BA06-A758-490B-A3EA-F0DDC297DAB1}" dt="2024-07-22T13:52:51.909" v="1386" actId="478"/>
          <ac:spMkLst>
            <pc:docMk/>
            <pc:sldMk cId="1741551313" sldId="275"/>
            <ac:spMk id="18" creationId="{CA41EDED-D207-4ADC-BE48-E56ACFCE650F}"/>
          </ac:spMkLst>
        </pc:spChg>
        <pc:spChg chg="mod">
          <ac:chgData name="Kriti Bhatia" userId="fa245aa6-7da2-4076-8b9b-eeef1ddbd551" providerId="ADAL" clId="{D766BA06-A758-490B-A3EA-F0DDC297DAB1}" dt="2024-07-22T13:53:15.696" v="1388" actId="20577"/>
          <ac:spMkLst>
            <pc:docMk/>
            <pc:sldMk cId="1741551313" sldId="275"/>
            <ac:spMk id="21" creationId="{73666B6E-EE2D-4C0D-9E31-BF90C3C1ADE0}"/>
          </ac:spMkLst>
        </pc:spChg>
        <pc:spChg chg="mod">
          <ac:chgData name="Kriti Bhatia" userId="fa245aa6-7da2-4076-8b9b-eeef1ddbd551" providerId="ADAL" clId="{D766BA06-A758-490B-A3EA-F0DDC297DAB1}" dt="2024-07-22T13:53:18.087" v="1389" actId="20577"/>
          <ac:spMkLst>
            <pc:docMk/>
            <pc:sldMk cId="1741551313" sldId="275"/>
            <ac:spMk id="22" creationId="{923628A5-CB6B-4485-B6B4-9F643F519949}"/>
          </ac:spMkLst>
        </pc:spChg>
        <pc:spChg chg="mod">
          <ac:chgData name="Kriti Bhatia" userId="fa245aa6-7da2-4076-8b9b-eeef1ddbd551" providerId="ADAL" clId="{D766BA06-A758-490B-A3EA-F0DDC297DAB1}" dt="2024-07-29T12:48:21.877" v="6411" actId="20577"/>
          <ac:spMkLst>
            <pc:docMk/>
            <pc:sldMk cId="1741551313" sldId="275"/>
            <ac:spMk id="26" creationId="{9F36F65C-37B1-462E-9D51-D0DFDDEEF2FA}"/>
          </ac:spMkLst>
        </pc:spChg>
        <pc:picChg chg="del">
          <ac:chgData name="Kriti Bhatia" userId="fa245aa6-7da2-4076-8b9b-eeef1ddbd551" providerId="ADAL" clId="{D766BA06-A758-490B-A3EA-F0DDC297DAB1}" dt="2024-07-22T13:52:42.343" v="1379" actId="478"/>
          <ac:picMkLst>
            <pc:docMk/>
            <pc:sldMk cId="1741551313" sldId="275"/>
            <ac:picMk id="15" creationId="{2B0179F3-A903-4BB3-87AD-3027A25C286F}"/>
          </ac:picMkLst>
        </pc:picChg>
        <pc:cxnChg chg="del mod">
          <ac:chgData name="Kriti Bhatia" userId="fa245aa6-7da2-4076-8b9b-eeef1ddbd551" providerId="ADAL" clId="{D766BA06-A758-490B-A3EA-F0DDC297DAB1}" dt="2024-07-22T13:52:46.053" v="1380" actId="478"/>
          <ac:cxnSpMkLst>
            <pc:docMk/>
            <pc:sldMk cId="1741551313" sldId="275"/>
            <ac:cxnSpMk id="14" creationId="{9BAA25FA-59C3-49A2-8265-64CAF844DD7F}"/>
          </ac:cxnSpMkLst>
        </pc:cxnChg>
        <pc:cxnChg chg="del">
          <ac:chgData name="Kriti Bhatia" userId="fa245aa6-7da2-4076-8b9b-eeef1ddbd551" providerId="ADAL" clId="{D766BA06-A758-490B-A3EA-F0DDC297DAB1}" dt="2024-07-22T13:52:46.768" v="1381" actId="478"/>
          <ac:cxnSpMkLst>
            <pc:docMk/>
            <pc:sldMk cId="1741551313" sldId="275"/>
            <ac:cxnSpMk id="20" creationId="{7FF9EF61-49B9-4753-AD93-6C1889C45407}"/>
          </ac:cxnSpMkLst>
        </pc:cxnChg>
        <pc:cxnChg chg="del">
          <ac:chgData name="Kriti Bhatia" userId="fa245aa6-7da2-4076-8b9b-eeef1ddbd551" providerId="ADAL" clId="{D766BA06-A758-490B-A3EA-F0DDC297DAB1}" dt="2024-07-22T13:52:47.750" v="1382" actId="478"/>
          <ac:cxnSpMkLst>
            <pc:docMk/>
            <pc:sldMk cId="1741551313" sldId="275"/>
            <ac:cxnSpMk id="23" creationId="{3C6B0BCC-9F37-4E81-9665-80FD51FFD936}"/>
          </ac:cxnSpMkLst>
        </pc:cxnChg>
        <pc:cxnChg chg="del">
          <ac:chgData name="Kriti Bhatia" userId="fa245aa6-7da2-4076-8b9b-eeef1ddbd551" providerId="ADAL" clId="{D766BA06-A758-490B-A3EA-F0DDC297DAB1}" dt="2024-07-22T13:52:48.855" v="1383" actId="478"/>
          <ac:cxnSpMkLst>
            <pc:docMk/>
            <pc:sldMk cId="1741551313" sldId="275"/>
            <ac:cxnSpMk id="24" creationId="{87E18DCB-F3A0-4B28-98D7-7F74DA8A655F}"/>
          </ac:cxnSpMkLst>
        </pc:cxnChg>
        <pc:cxnChg chg="del">
          <ac:chgData name="Kriti Bhatia" userId="fa245aa6-7da2-4076-8b9b-eeef1ddbd551" providerId="ADAL" clId="{D766BA06-A758-490B-A3EA-F0DDC297DAB1}" dt="2024-07-22T13:52:50.693" v="1385" actId="478"/>
          <ac:cxnSpMkLst>
            <pc:docMk/>
            <pc:sldMk cId="1741551313" sldId="275"/>
            <ac:cxnSpMk id="25" creationId="{D30DC341-0A4E-4C5A-B864-9991DFB74433}"/>
          </ac:cxnSpMkLst>
        </pc:cxnChg>
      </pc:sldChg>
      <pc:sldChg chg="addSp delSp modSp ord addAnim delAnim modAnim">
        <pc:chgData name="Kriti Bhatia" userId="fa245aa6-7da2-4076-8b9b-eeef1ddbd551" providerId="ADAL" clId="{D766BA06-A758-490B-A3EA-F0DDC297DAB1}" dt="2024-08-21T13:52:49.020" v="8427" actId="1038"/>
        <pc:sldMkLst>
          <pc:docMk/>
          <pc:sldMk cId="743480083" sldId="330"/>
        </pc:sldMkLst>
        <pc:spChg chg="mod ord">
          <ac:chgData name="Kriti Bhatia" userId="fa245aa6-7da2-4076-8b9b-eeef1ddbd551" providerId="ADAL" clId="{D766BA06-A758-490B-A3EA-F0DDC297DAB1}" dt="2024-08-05T14:35:58.718" v="7822" actId="14100"/>
          <ac:spMkLst>
            <pc:docMk/>
            <pc:sldMk cId="743480083" sldId="330"/>
            <ac:spMk id="2" creationId="{A468C9E4-F60E-4F71-B9A6-F3DE6E4A71FC}"/>
          </ac:spMkLst>
        </pc:spChg>
        <pc:spChg chg="add del mod ord">
          <ac:chgData name="Kriti Bhatia" userId="fa245aa6-7da2-4076-8b9b-eeef1ddbd551" providerId="ADAL" clId="{D766BA06-A758-490B-A3EA-F0DDC297DAB1}" dt="2024-08-05T14:35:46.828" v="7816" actId="13244"/>
          <ac:spMkLst>
            <pc:docMk/>
            <pc:sldMk cId="743480083" sldId="330"/>
            <ac:spMk id="15" creationId="{2F91F81B-29F9-416C-B18B-E59D52408C16}"/>
          </ac:spMkLst>
        </pc:spChg>
        <pc:spChg chg="mod">
          <ac:chgData name="Kriti Bhatia" userId="fa245aa6-7da2-4076-8b9b-eeef1ddbd551" providerId="ADAL" clId="{D766BA06-A758-490B-A3EA-F0DDC297DAB1}" dt="2024-07-22T14:30:47.633" v="2481" actId="1076"/>
          <ac:spMkLst>
            <pc:docMk/>
            <pc:sldMk cId="743480083" sldId="330"/>
            <ac:spMk id="30" creationId="{C26AAEBD-AC00-4076-A22F-03C57B5DC8C1}"/>
          </ac:spMkLst>
        </pc:spChg>
        <pc:spChg chg="add mod">
          <ac:chgData name="Kriti Bhatia" userId="fa245aa6-7da2-4076-8b9b-eeef1ddbd551" providerId="ADAL" clId="{D766BA06-A758-490B-A3EA-F0DDC297DAB1}" dt="2024-07-29T14:43:54.994" v="6600"/>
          <ac:spMkLst>
            <pc:docMk/>
            <pc:sldMk cId="743480083" sldId="330"/>
            <ac:spMk id="41" creationId="{76F3B85A-3C4F-465C-9401-58B70669AB55}"/>
          </ac:spMkLst>
        </pc:spChg>
        <pc:spChg chg="mod">
          <ac:chgData name="Kriti Bhatia" userId="fa245aa6-7da2-4076-8b9b-eeef1ddbd551" providerId="ADAL" clId="{D766BA06-A758-490B-A3EA-F0DDC297DAB1}" dt="2024-07-22T14:24:43.182" v="2468" actId="14100"/>
          <ac:spMkLst>
            <pc:docMk/>
            <pc:sldMk cId="743480083" sldId="330"/>
            <ac:spMk id="43" creationId="{B58539B4-B5A1-4A00-B9F7-3D2643F72723}"/>
          </ac:spMkLst>
        </pc:spChg>
        <pc:spChg chg="add del mod">
          <ac:chgData name="Kriti Bhatia" userId="fa245aa6-7da2-4076-8b9b-eeef1ddbd551" providerId="ADAL" clId="{D766BA06-A758-490B-A3EA-F0DDC297DAB1}" dt="2024-07-23T09:01:24.772" v="3350" actId="478"/>
          <ac:spMkLst>
            <pc:docMk/>
            <pc:sldMk cId="743480083" sldId="330"/>
            <ac:spMk id="43" creationId="{C42610A6-D274-4A65-BAD7-5F9C858697F2}"/>
          </ac:spMkLst>
        </pc:spChg>
        <pc:spChg chg="add del mod">
          <ac:chgData name="Kriti Bhatia" userId="fa245aa6-7da2-4076-8b9b-eeef1ddbd551" providerId="ADAL" clId="{D766BA06-A758-490B-A3EA-F0DDC297DAB1}" dt="2024-07-23T09:01:24.337" v="3349" actId="478"/>
          <ac:spMkLst>
            <pc:docMk/>
            <pc:sldMk cId="743480083" sldId="330"/>
            <ac:spMk id="44" creationId="{4519CC6C-CE3A-48B3-9A39-CEDFA55B2AE3}"/>
          </ac:spMkLst>
        </pc:spChg>
        <pc:spChg chg="add del mod">
          <ac:chgData name="Kriti Bhatia" userId="fa245aa6-7da2-4076-8b9b-eeef1ddbd551" providerId="ADAL" clId="{D766BA06-A758-490B-A3EA-F0DDC297DAB1}" dt="2024-07-23T09:01:23.941" v="3348" actId="478"/>
          <ac:spMkLst>
            <pc:docMk/>
            <pc:sldMk cId="743480083" sldId="330"/>
            <ac:spMk id="45" creationId="{6C595378-5CD4-46FA-B29E-8753884EB3E7}"/>
          </ac:spMkLst>
        </pc:spChg>
        <pc:spChg chg="add mod">
          <ac:chgData name="Kriti Bhatia" userId="fa245aa6-7da2-4076-8b9b-eeef1ddbd551" providerId="ADAL" clId="{D766BA06-A758-490B-A3EA-F0DDC297DAB1}" dt="2024-07-29T14:43:54.671" v="6599"/>
          <ac:spMkLst>
            <pc:docMk/>
            <pc:sldMk cId="743480083" sldId="330"/>
            <ac:spMk id="46" creationId="{C09D0C7A-81C4-4E42-B3B0-401A0CEC24BD}"/>
          </ac:spMkLst>
        </pc:spChg>
        <pc:spChg chg="add mod">
          <ac:chgData name="Kriti Bhatia" userId="fa245aa6-7da2-4076-8b9b-eeef1ddbd551" providerId="ADAL" clId="{D766BA06-A758-490B-A3EA-F0DDC297DAB1}" dt="2024-07-29T14:43:55.405" v="6601"/>
          <ac:spMkLst>
            <pc:docMk/>
            <pc:sldMk cId="743480083" sldId="330"/>
            <ac:spMk id="47" creationId="{2D5E5D75-F783-49EC-8ED0-EDCFAD72D595}"/>
          </ac:spMkLst>
        </pc:spChg>
        <pc:spChg chg="add mod">
          <ac:chgData name="Kriti Bhatia" userId="fa245aa6-7da2-4076-8b9b-eeef1ddbd551" providerId="ADAL" clId="{D766BA06-A758-490B-A3EA-F0DDC297DAB1}" dt="2024-07-29T14:43:55.679" v="6602"/>
          <ac:spMkLst>
            <pc:docMk/>
            <pc:sldMk cId="743480083" sldId="330"/>
            <ac:spMk id="48" creationId="{54A098DE-84A2-40C7-A258-63C7755BE47F}"/>
          </ac:spMkLst>
        </pc:spChg>
        <pc:spChg chg="del mod ord">
          <ac:chgData name="Kriti Bhatia" userId="fa245aa6-7da2-4076-8b9b-eeef1ddbd551" providerId="ADAL" clId="{D766BA06-A758-490B-A3EA-F0DDC297DAB1}" dt="2024-07-25T13:29:42.738" v="4474" actId="478"/>
          <ac:spMkLst>
            <pc:docMk/>
            <pc:sldMk cId="743480083" sldId="330"/>
            <ac:spMk id="50" creationId="{158E27E7-8B2B-4AFE-BC11-58064204B2DD}"/>
          </ac:spMkLst>
        </pc:spChg>
        <pc:grpChg chg="del mod ord">
          <ac:chgData name="Kriti Bhatia" userId="fa245aa6-7da2-4076-8b9b-eeef1ddbd551" providerId="ADAL" clId="{D766BA06-A758-490B-A3EA-F0DDC297DAB1}" dt="2024-07-25T13:29:49.153" v="4477" actId="478"/>
          <ac:grpSpMkLst>
            <pc:docMk/>
            <pc:sldMk cId="743480083" sldId="330"/>
            <ac:grpSpMk id="8" creationId="{A351607F-EBD3-AE4C-F5BD-A705ADB317ED}"/>
          </ac:grpSpMkLst>
        </pc:grpChg>
        <pc:grpChg chg="del mod ord">
          <ac:chgData name="Kriti Bhatia" userId="fa245aa6-7da2-4076-8b9b-eeef1ddbd551" providerId="ADAL" clId="{D766BA06-A758-490B-A3EA-F0DDC297DAB1}" dt="2024-07-25T13:29:48.657" v="4476" actId="478"/>
          <ac:grpSpMkLst>
            <pc:docMk/>
            <pc:sldMk cId="743480083" sldId="330"/>
            <ac:grpSpMk id="9" creationId="{4E5557FA-1E56-4637-9EE0-8846B1213EE7}"/>
          </ac:grpSpMkLst>
        </pc:grpChg>
        <pc:grpChg chg="mod ord">
          <ac:chgData name="Kriti Bhatia" userId="fa245aa6-7da2-4076-8b9b-eeef1ddbd551" providerId="ADAL" clId="{D766BA06-A758-490B-A3EA-F0DDC297DAB1}" dt="2024-07-25T13:59:22.462" v="4560" actId="166"/>
          <ac:grpSpMkLst>
            <pc:docMk/>
            <pc:sldMk cId="743480083" sldId="330"/>
            <ac:grpSpMk id="21" creationId="{5111F88F-8ECE-4B53-9CD2-AEC0E3A1A50E}"/>
          </ac:grpSpMkLst>
        </pc:grpChg>
        <pc:grpChg chg="del mod">
          <ac:chgData name="Kriti Bhatia" userId="fa245aa6-7da2-4076-8b9b-eeef1ddbd551" providerId="ADAL" clId="{D766BA06-A758-490B-A3EA-F0DDC297DAB1}" dt="2024-07-22T14:30:55.684" v="2483" actId="478"/>
          <ac:grpSpMkLst>
            <pc:docMk/>
            <pc:sldMk cId="743480083" sldId="330"/>
            <ac:grpSpMk id="24" creationId="{933D41C8-93A9-4D55-ADF7-E4FB98841E9B}"/>
          </ac:grpSpMkLst>
        </pc:grpChg>
        <pc:grpChg chg="del">
          <ac:chgData name="Kriti Bhatia" userId="fa245aa6-7da2-4076-8b9b-eeef1ddbd551" providerId="ADAL" clId="{D766BA06-A758-490B-A3EA-F0DDC297DAB1}" dt="2024-07-22T14:30:54.399" v="2482" actId="478"/>
          <ac:grpSpMkLst>
            <pc:docMk/>
            <pc:sldMk cId="743480083" sldId="330"/>
            <ac:grpSpMk id="34" creationId="{5FF9526F-979B-4CFC-BCC2-73A7F6C06126}"/>
          </ac:grpSpMkLst>
        </pc:grpChg>
        <pc:grpChg chg="add del mod">
          <ac:chgData name="Kriti Bhatia" userId="fa245aa6-7da2-4076-8b9b-eeef1ddbd551" providerId="ADAL" clId="{D766BA06-A758-490B-A3EA-F0DDC297DAB1}" dt="2024-07-25T13:29:47.410" v="4475" actId="478"/>
          <ac:grpSpMkLst>
            <pc:docMk/>
            <pc:sldMk cId="743480083" sldId="330"/>
            <ac:grpSpMk id="35" creationId="{F498A66C-F62D-4678-8139-169304913DEB}"/>
          </ac:grpSpMkLst>
        </pc:grpChg>
        <pc:grpChg chg="add del mod">
          <ac:chgData name="Kriti Bhatia" userId="fa245aa6-7da2-4076-8b9b-eeef1ddbd551" providerId="ADAL" clId="{D766BA06-A758-490B-A3EA-F0DDC297DAB1}" dt="2024-07-25T13:29:49.901" v="4478" actId="478"/>
          <ac:grpSpMkLst>
            <pc:docMk/>
            <pc:sldMk cId="743480083" sldId="330"/>
            <ac:grpSpMk id="38" creationId="{3CC50E10-1B5B-4B5D-A4F7-359B6CF7AFBC}"/>
          </ac:grpSpMkLst>
        </pc:grpChg>
        <pc:graphicFrameChg chg="add mod modGraphic">
          <ac:chgData name="Kriti Bhatia" userId="fa245aa6-7da2-4076-8b9b-eeef1ddbd551" providerId="ADAL" clId="{D766BA06-A758-490B-A3EA-F0DDC297DAB1}" dt="2024-08-05T15:00:31.460" v="8350" actId="20577"/>
          <ac:graphicFrameMkLst>
            <pc:docMk/>
            <pc:sldMk cId="743480083" sldId="330"/>
            <ac:graphicFrameMk id="34" creationId="{C5438619-C39A-45A3-B276-0674DFB45D0D}"/>
          </ac:graphicFrameMkLst>
        </pc:graphicFrameChg>
        <pc:picChg chg="add del mod">
          <ac:chgData name="Kriti Bhatia" userId="fa245aa6-7da2-4076-8b9b-eeef1ddbd551" providerId="ADAL" clId="{D766BA06-A758-490B-A3EA-F0DDC297DAB1}" dt="2024-08-01T13:04:11.608" v="7081" actId="478"/>
          <ac:picMkLst>
            <pc:docMk/>
            <pc:sldMk cId="743480083" sldId="330"/>
            <ac:picMk id="4" creationId="{23A5738C-D7E6-4F53-9C06-1F52E69A7043}"/>
          </ac:picMkLst>
        </pc:picChg>
        <pc:picChg chg="add del mod">
          <ac:chgData name="Kriti Bhatia" userId="fa245aa6-7da2-4076-8b9b-eeef1ddbd551" providerId="ADAL" clId="{D766BA06-A758-490B-A3EA-F0DDC297DAB1}" dt="2024-08-01T13:04:17.067" v="7084" actId="478"/>
          <ac:picMkLst>
            <pc:docMk/>
            <pc:sldMk cId="743480083" sldId="330"/>
            <ac:picMk id="6" creationId="{E92F7808-AAAB-4121-A993-F97559C96C0B}"/>
          </ac:picMkLst>
        </pc:picChg>
        <pc:picChg chg="add del mod ord">
          <ac:chgData name="Kriti Bhatia" userId="fa245aa6-7da2-4076-8b9b-eeef1ddbd551" providerId="ADAL" clId="{D766BA06-A758-490B-A3EA-F0DDC297DAB1}" dt="2024-08-01T13:04:12.223" v="7082" actId="478"/>
          <ac:picMkLst>
            <pc:docMk/>
            <pc:sldMk cId="743480083" sldId="330"/>
            <ac:picMk id="7" creationId="{DAA332E8-86E8-48BD-A7DE-A5BDFDEAF3A4}"/>
          </ac:picMkLst>
        </pc:picChg>
        <pc:picChg chg="del">
          <ac:chgData name="Kriti Bhatia" userId="fa245aa6-7da2-4076-8b9b-eeef1ddbd551" providerId="ADAL" clId="{D766BA06-A758-490B-A3EA-F0DDC297DAB1}" dt="2024-07-23T07:36:34.050" v="2893" actId="478"/>
          <ac:picMkLst>
            <pc:docMk/>
            <pc:sldMk cId="743480083" sldId="330"/>
            <ac:picMk id="7" creationId="{EB6EBAB1-95C9-41D5-AB9D-B392164B63DB}"/>
          </ac:picMkLst>
        </pc:picChg>
        <pc:picChg chg="add del mod">
          <ac:chgData name="Kriti Bhatia" userId="fa245aa6-7da2-4076-8b9b-eeef1ddbd551" providerId="ADAL" clId="{D766BA06-A758-490B-A3EA-F0DDC297DAB1}" dt="2024-08-01T13:04:10.407" v="7080" actId="478"/>
          <ac:picMkLst>
            <pc:docMk/>
            <pc:sldMk cId="743480083" sldId="330"/>
            <ac:picMk id="8" creationId="{6ACA924E-43FA-47B8-87F8-8CFBF8FA95E3}"/>
          </ac:picMkLst>
        </pc:picChg>
        <pc:picChg chg="add del mod">
          <ac:chgData name="Kriti Bhatia" userId="fa245aa6-7da2-4076-8b9b-eeef1ddbd551" providerId="ADAL" clId="{D766BA06-A758-490B-A3EA-F0DDC297DAB1}" dt="2024-08-01T13:04:09.894" v="7079" actId="478"/>
          <ac:picMkLst>
            <pc:docMk/>
            <pc:sldMk cId="743480083" sldId="330"/>
            <ac:picMk id="10" creationId="{9F953948-385E-4317-957E-15C8620FC10D}"/>
          </ac:picMkLst>
        </pc:picChg>
        <pc:picChg chg="add del mod">
          <ac:chgData name="Kriti Bhatia" userId="fa245aa6-7da2-4076-8b9b-eeef1ddbd551" providerId="ADAL" clId="{D766BA06-A758-490B-A3EA-F0DDC297DAB1}" dt="2024-07-23T07:36:49.768" v="2897" actId="478"/>
          <ac:picMkLst>
            <pc:docMk/>
            <pc:sldMk cId="743480083" sldId="330"/>
            <ac:picMk id="13" creationId="{C92424F4-5247-4488-93AF-47755774F858}"/>
          </ac:picMkLst>
        </pc:picChg>
        <pc:picChg chg="add del mod">
          <ac:chgData name="Kriti Bhatia" userId="fa245aa6-7da2-4076-8b9b-eeef1ddbd551" providerId="ADAL" clId="{D766BA06-A758-490B-A3EA-F0DDC297DAB1}" dt="2024-08-01T13:04:30.579" v="7087" actId="478"/>
          <ac:picMkLst>
            <pc:docMk/>
            <pc:sldMk cId="743480083" sldId="330"/>
            <ac:picMk id="13" creationId="{FA42AB19-73FF-4330-B874-EB4D9D291205}"/>
          </ac:picMkLst>
        </pc:picChg>
        <pc:picChg chg="add del mod">
          <ac:chgData name="Kriti Bhatia" userId="fa245aa6-7da2-4076-8b9b-eeef1ddbd551" providerId="ADAL" clId="{D766BA06-A758-490B-A3EA-F0DDC297DAB1}" dt="2024-08-01T13:04:09.142" v="7078" actId="478"/>
          <ac:picMkLst>
            <pc:docMk/>
            <pc:sldMk cId="743480083" sldId="330"/>
            <ac:picMk id="14" creationId="{27B7BBCD-54AF-48DB-A7B5-CA07A07F555C}"/>
          </ac:picMkLst>
        </pc:picChg>
        <pc:picChg chg="del">
          <ac:chgData name="Kriti Bhatia" userId="fa245aa6-7da2-4076-8b9b-eeef1ddbd551" providerId="ADAL" clId="{D766BA06-A758-490B-A3EA-F0DDC297DAB1}" dt="2024-07-23T07:36:33.371" v="2892" actId="478"/>
          <ac:picMkLst>
            <pc:docMk/>
            <pc:sldMk cId="743480083" sldId="330"/>
            <ac:picMk id="15" creationId="{4F05864C-5785-4318-A152-25D315E5223B}"/>
          </ac:picMkLst>
        </pc:picChg>
        <pc:picChg chg="add del mod">
          <ac:chgData name="Kriti Bhatia" userId="fa245aa6-7da2-4076-8b9b-eeef1ddbd551" providerId="ADAL" clId="{D766BA06-A758-490B-A3EA-F0DDC297DAB1}" dt="2024-08-01T13:04:30.579" v="7087" actId="478"/>
          <ac:picMkLst>
            <pc:docMk/>
            <pc:sldMk cId="743480083" sldId="330"/>
            <ac:picMk id="17" creationId="{309789E9-3B9E-4706-A569-4629E400E44C}"/>
          </ac:picMkLst>
        </pc:picChg>
        <pc:picChg chg="add del mod">
          <ac:chgData name="Kriti Bhatia" userId="fa245aa6-7da2-4076-8b9b-eeef1ddbd551" providerId="ADAL" clId="{D766BA06-A758-490B-A3EA-F0DDC297DAB1}" dt="2024-07-23T07:37:16.391" v="2900" actId="478"/>
          <ac:picMkLst>
            <pc:docMk/>
            <pc:sldMk cId="743480083" sldId="330"/>
            <ac:picMk id="17" creationId="{F98009CE-5449-442A-B35C-25B41F358B15}"/>
          </ac:picMkLst>
        </pc:picChg>
        <pc:picChg chg="del">
          <ac:chgData name="Kriti Bhatia" userId="fa245aa6-7da2-4076-8b9b-eeef1ddbd551" providerId="ADAL" clId="{D766BA06-A758-490B-A3EA-F0DDC297DAB1}" dt="2024-07-23T07:36:31.327" v="2891" actId="478"/>
          <ac:picMkLst>
            <pc:docMk/>
            <pc:sldMk cId="743480083" sldId="330"/>
            <ac:picMk id="18" creationId="{A8E8A607-52CD-413B-85D3-258DA187B8D1}"/>
          </ac:picMkLst>
        </pc:picChg>
        <pc:picChg chg="mod ord">
          <ac:chgData name="Kriti Bhatia" userId="fa245aa6-7da2-4076-8b9b-eeef1ddbd551" providerId="ADAL" clId="{D766BA06-A758-490B-A3EA-F0DDC297DAB1}" dt="2024-08-21T13:52:49.020" v="8427" actId="1038"/>
          <ac:picMkLst>
            <pc:docMk/>
            <pc:sldMk cId="743480083" sldId="330"/>
            <ac:picMk id="19" creationId="{FA513A55-640C-4F67-8B10-1496EA034A54}"/>
          </ac:picMkLst>
        </pc:picChg>
        <pc:picChg chg="mod ord">
          <ac:chgData name="Kriti Bhatia" userId="fa245aa6-7da2-4076-8b9b-eeef1ddbd551" providerId="ADAL" clId="{D766BA06-A758-490B-A3EA-F0DDC297DAB1}" dt="2024-07-25T13:59:22.462" v="4560" actId="166"/>
          <ac:picMkLst>
            <pc:docMk/>
            <pc:sldMk cId="743480083" sldId="330"/>
            <ac:picMk id="20" creationId="{77774415-3074-4A77-A813-A57F14F64381}"/>
          </ac:picMkLst>
        </pc:picChg>
        <pc:picChg chg="add del mod">
          <ac:chgData name="Kriti Bhatia" userId="fa245aa6-7da2-4076-8b9b-eeef1ddbd551" providerId="ADAL" clId="{D766BA06-A758-490B-A3EA-F0DDC297DAB1}" dt="2024-08-01T13:04:30.579" v="7087" actId="478"/>
          <ac:picMkLst>
            <pc:docMk/>
            <pc:sldMk cId="743480083" sldId="330"/>
            <ac:picMk id="24" creationId="{D3AA2A07-C37D-4AEC-A3B3-DFFB74DD77C6}"/>
          </ac:picMkLst>
        </pc:picChg>
        <pc:picChg chg="add del mod">
          <ac:chgData name="Kriti Bhatia" userId="fa245aa6-7da2-4076-8b9b-eeef1ddbd551" providerId="ADAL" clId="{D766BA06-A758-490B-A3EA-F0DDC297DAB1}" dt="2024-07-25T13:29:41.624" v="4473" actId="478"/>
          <ac:picMkLst>
            <pc:docMk/>
            <pc:sldMk cId="743480083" sldId="330"/>
            <ac:picMk id="25" creationId="{A8BB34A0-75AD-4074-A292-5CE74C6688CE}"/>
          </ac:picMkLst>
        </pc:picChg>
        <pc:picChg chg="add del mod">
          <ac:chgData name="Kriti Bhatia" userId="fa245aa6-7da2-4076-8b9b-eeef1ddbd551" providerId="ADAL" clId="{D766BA06-A758-490B-A3EA-F0DDC297DAB1}" dt="2024-08-01T13:04:30.579" v="7087" actId="478"/>
          <ac:picMkLst>
            <pc:docMk/>
            <pc:sldMk cId="743480083" sldId="330"/>
            <ac:picMk id="26" creationId="{A49413B6-4A06-4C38-AC60-E5557F8EA4EA}"/>
          </ac:picMkLst>
        </pc:picChg>
        <pc:picChg chg="add del mod">
          <ac:chgData name="Kriti Bhatia" userId="fa245aa6-7da2-4076-8b9b-eeef1ddbd551" providerId="ADAL" clId="{D766BA06-A758-490B-A3EA-F0DDC297DAB1}" dt="2024-07-25T13:29:41.046" v="4472" actId="478"/>
          <ac:picMkLst>
            <pc:docMk/>
            <pc:sldMk cId="743480083" sldId="330"/>
            <ac:picMk id="27" creationId="{73003046-83A1-4FCA-A88C-AF06A5D59EA3}"/>
          </ac:picMkLst>
        </pc:picChg>
        <pc:picChg chg="add del mod">
          <ac:chgData name="Kriti Bhatia" userId="fa245aa6-7da2-4076-8b9b-eeef1ddbd551" providerId="ADAL" clId="{D766BA06-A758-490B-A3EA-F0DDC297DAB1}" dt="2024-08-01T13:04:30.579" v="7087" actId="478"/>
          <ac:picMkLst>
            <pc:docMk/>
            <pc:sldMk cId="743480083" sldId="330"/>
            <ac:picMk id="28" creationId="{10D80482-7DC0-4B63-9A65-80C69130FC6F}"/>
          </ac:picMkLst>
        </pc:picChg>
        <pc:picChg chg="add del mod">
          <ac:chgData name="Kriti Bhatia" userId="fa245aa6-7da2-4076-8b9b-eeef1ddbd551" providerId="ADAL" clId="{D766BA06-A758-490B-A3EA-F0DDC297DAB1}" dt="2024-07-25T13:29:39.792" v="4471" actId="478"/>
          <ac:picMkLst>
            <pc:docMk/>
            <pc:sldMk cId="743480083" sldId="330"/>
            <ac:picMk id="29" creationId="{3119F75C-07C6-4A99-9636-27215ABFC8D9}"/>
          </ac:picMkLst>
        </pc:picChg>
        <pc:picChg chg="add del mod ord">
          <ac:chgData name="Kriti Bhatia" userId="fa245aa6-7da2-4076-8b9b-eeef1ddbd551" providerId="ADAL" clId="{D766BA06-A758-490B-A3EA-F0DDC297DAB1}" dt="2024-08-01T14:10:33.321" v="7168" actId="478"/>
          <ac:picMkLst>
            <pc:docMk/>
            <pc:sldMk cId="743480083" sldId="330"/>
            <ac:picMk id="30" creationId="{8499C81A-43E7-4D11-B341-EF91E0A6E67F}"/>
          </ac:picMkLst>
        </pc:picChg>
        <pc:picChg chg="add del mod">
          <ac:chgData name="Kriti Bhatia" userId="fa245aa6-7da2-4076-8b9b-eeef1ddbd551" providerId="ADAL" clId="{D766BA06-A758-490B-A3EA-F0DDC297DAB1}" dt="2024-07-25T13:29:39.296" v="4470" actId="478"/>
          <ac:picMkLst>
            <pc:docMk/>
            <pc:sldMk cId="743480083" sldId="330"/>
            <ac:picMk id="31" creationId="{CBF4178C-D6E8-49BC-9FDA-065A7BD79A2D}"/>
          </ac:picMkLst>
        </pc:picChg>
        <pc:picChg chg="add del mod ord">
          <ac:chgData name="Kriti Bhatia" userId="fa245aa6-7da2-4076-8b9b-eeef1ddbd551" providerId="ADAL" clId="{D766BA06-A758-490B-A3EA-F0DDC297DAB1}" dt="2024-08-01T14:10:32.156" v="7167" actId="478"/>
          <ac:picMkLst>
            <pc:docMk/>
            <pc:sldMk cId="743480083" sldId="330"/>
            <ac:picMk id="32" creationId="{02532BFB-5C7B-4503-B182-DDF5F8C68DDF}"/>
          </ac:picMkLst>
        </pc:picChg>
        <pc:picChg chg="add del mod">
          <ac:chgData name="Kriti Bhatia" userId="fa245aa6-7da2-4076-8b9b-eeef1ddbd551" providerId="ADAL" clId="{D766BA06-A758-490B-A3EA-F0DDC297DAB1}" dt="2024-07-25T13:29:37.577" v="4469" actId="478"/>
          <ac:picMkLst>
            <pc:docMk/>
            <pc:sldMk cId="743480083" sldId="330"/>
            <ac:picMk id="33" creationId="{6BCE2C65-3538-4801-B7FE-BF6C91E390CA}"/>
          </ac:picMkLst>
        </pc:picChg>
        <pc:picChg chg="add del mod ord">
          <ac:chgData name="Kriti Bhatia" userId="fa245aa6-7da2-4076-8b9b-eeef1ddbd551" providerId="ADAL" clId="{D766BA06-A758-490B-A3EA-F0DDC297DAB1}" dt="2024-08-01T14:10:31.774" v="7166" actId="478"/>
          <ac:picMkLst>
            <pc:docMk/>
            <pc:sldMk cId="743480083" sldId="330"/>
            <ac:picMk id="35" creationId="{869DC4B4-D8E8-4C43-B9E0-3E046004C352}"/>
          </ac:picMkLst>
        </pc:picChg>
        <pc:picChg chg="add del mod ord">
          <ac:chgData name="Kriti Bhatia" userId="fa245aa6-7da2-4076-8b9b-eeef1ddbd551" providerId="ADAL" clId="{D766BA06-A758-490B-A3EA-F0DDC297DAB1}" dt="2024-08-01T14:10:30.642" v="7165" actId="478"/>
          <ac:picMkLst>
            <pc:docMk/>
            <pc:sldMk cId="743480083" sldId="330"/>
            <ac:picMk id="37" creationId="{7F9C14FB-8369-477E-8688-74196341CF60}"/>
          </ac:picMkLst>
        </pc:picChg>
        <pc:picChg chg="add del mod ord">
          <ac:chgData name="Kriti Bhatia" userId="fa245aa6-7da2-4076-8b9b-eeef1ddbd551" providerId="ADAL" clId="{D766BA06-A758-490B-A3EA-F0DDC297DAB1}" dt="2024-08-01T14:10:30.212" v="7164" actId="478"/>
          <ac:picMkLst>
            <pc:docMk/>
            <pc:sldMk cId="743480083" sldId="330"/>
            <ac:picMk id="39" creationId="{9B23287F-64CF-4B70-81B5-8C91040D6DA4}"/>
          </ac:picMkLst>
        </pc:picChg>
        <pc:picChg chg="add mod ord">
          <ac:chgData name="Kriti Bhatia" userId="fa245aa6-7da2-4076-8b9b-eeef1ddbd551" providerId="ADAL" clId="{D766BA06-A758-490B-A3EA-F0DDC297DAB1}" dt="2024-08-05T14:35:26.465" v="7807" actId="166"/>
          <ac:picMkLst>
            <pc:docMk/>
            <pc:sldMk cId="743480083" sldId="330"/>
            <ac:picMk id="42" creationId="{932A2D19-C4E8-4B4E-9725-91D49BB739D8}"/>
          </ac:picMkLst>
        </pc:picChg>
        <pc:picChg chg="add mod">
          <ac:chgData name="Kriti Bhatia" userId="fa245aa6-7da2-4076-8b9b-eeef1ddbd551" providerId="ADAL" clId="{D766BA06-A758-490B-A3EA-F0DDC297DAB1}" dt="2024-08-05T14:35:49.718" v="7820"/>
          <ac:picMkLst>
            <pc:docMk/>
            <pc:sldMk cId="743480083" sldId="330"/>
            <ac:picMk id="44" creationId="{0EE8A288-5CEF-4C65-8DF6-324111065809}"/>
          </ac:picMkLst>
        </pc:picChg>
        <pc:picChg chg="add mod">
          <ac:chgData name="Kriti Bhatia" userId="fa245aa6-7da2-4076-8b9b-eeef1ddbd551" providerId="ADAL" clId="{D766BA06-A758-490B-A3EA-F0DDC297DAB1}" dt="2024-08-05T14:35:49.368" v="7819"/>
          <ac:picMkLst>
            <pc:docMk/>
            <pc:sldMk cId="743480083" sldId="330"/>
            <ac:picMk id="49" creationId="{DBE7F7AD-D743-47FC-B8ED-9CEBF845D382}"/>
          </ac:picMkLst>
        </pc:picChg>
        <pc:picChg chg="add mod">
          <ac:chgData name="Kriti Bhatia" userId="fa245aa6-7da2-4076-8b9b-eeef1ddbd551" providerId="ADAL" clId="{D766BA06-A758-490B-A3EA-F0DDC297DAB1}" dt="2024-08-05T14:35:48.983" v="7818"/>
          <ac:picMkLst>
            <pc:docMk/>
            <pc:sldMk cId="743480083" sldId="330"/>
            <ac:picMk id="51" creationId="{62522937-AE10-4D89-9A56-039001E0EEBD}"/>
          </ac:picMkLst>
        </pc:picChg>
        <pc:picChg chg="add mod">
          <ac:chgData name="Kriti Bhatia" userId="fa245aa6-7da2-4076-8b9b-eeef1ddbd551" providerId="ADAL" clId="{D766BA06-A758-490B-A3EA-F0DDC297DAB1}" dt="2024-08-05T14:35:48.587" v="7817"/>
          <ac:picMkLst>
            <pc:docMk/>
            <pc:sldMk cId="743480083" sldId="330"/>
            <ac:picMk id="53" creationId="{B6421D7D-7E16-4B00-891B-EF7586E4405B}"/>
          </ac:picMkLst>
        </pc:picChg>
      </pc:sldChg>
      <pc:sldChg chg="addSp delSp modSp">
        <pc:chgData name="Kriti Bhatia" userId="fa245aa6-7da2-4076-8b9b-eeef1ddbd551" providerId="ADAL" clId="{D766BA06-A758-490B-A3EA-F0DDC297DAB1}" dt="2024-07-29T13:52:13.462" v="6491" actId="14100"/>
        <pc:sldMkLst>
          <pc:docMk/>
          <pc:sldMk cId="3006263831" sldId="333"/>
        </pc:sldMkLst>
        <pc:spChg chg="mod">
          <ac:chgData name="Kriti Bhatia" userId="fa245aa6-7da2-4076-8b9b-eeef1ddbd551" providerId="ADAL" clId="{D766BA06-A758-490B-A3EA-F0DDC297DAB1}" dt="2024-07-29T13:52:13.462" v="6491" actId="14100"/>
          <ac:spMkLst>
            <pc:docMk/>
            <pc:sldMk cId="3006263831" sldId="333"/>
            <ac:spMk id="2" creationId="{57DAA5D0-F6C3-4A6F-8355-F1652DD64487}"/>
          </ac:spMkLst>
        </pc:spChg>
        <pc:spChg chg="mod">
          <ac:chgData name="Kriti Bhatia" userId="fa245aa6-7da2-4076-8b9b-eeef1ddbd551" providerId="ADAL" clId="{D766BA06-A758-490B-A3EA-F0DDC297DAB1}" dt="2024-07-23T06:56:45.530" v="2886" actId="404"/>
          <ac:spMkLst>
            <pc:docMk/>
            <pc:sldMk cId="3006263831" sldId="333"/>
            <ac:spMk id="3" creationId="{A92CA473-E8C2-48CB-83D9-C52AF712D76B}"/>
          </ac:spMkLst>
        </pc:spChg>
        <pc:spChg chg="add mod">
          <ac:chgData name="Kriti Bhatia" userId="fa245aa6-7da2-4076-8b9b-eeef1ddbd551" providerId="ADAL" clId="{D766BA06-A758-490B-A3EA-F0DDC297DAB1}" dt="2024-07-22T08:47:22.874" v="188" actId="1035"/>
          <ac:spMkLst>
            <pc:docMk/>
            <pc:sldMk cId="3006263831" sldId="333"/>
            <ac:spMk id="4" creationId="{D1825590-65B5-4309-9E8A-79447FF0EF4B}"/>
          </ac:spMkLst>
        </pc:spChg>
        <pc:picChg chg="add mod">
          <ac:chgData name="Kriti Bhatia" userId="fa245aa6-7da2-4076-8b9b-eeef1ddbd551" providerId="ADAL" clId="{D766BA06-A758-490B-A3EA-F0DDC297DAB1}" dt="2024-07-22T08:34:28.845" v="7" actId="1076"/>
          <ac:picMkLst>
            <pc:docMk/>
            <pc:sldMk cId="3006263831" sldId="333"/>
            <ac:picMk id="5" creationId="{A101ADBA-3501-44CE-AB81-C85EC5453767}"/>
          </ac:picMkLst>
        </pc:picChg>
        <pc:picChg chg="add del">
          <ac:chgData name="Kriti Bhatia" userId="fa245aa6-7da2-4076-8b9b-eeef1ddbd551" providerId="ADAL" clId="{D766BA06-A758-490B-A3EA-F0DDC297DAB1}" dt="2024-07-22T08:34:32.493" v="8" actId="478"/>
          <ac:picMkLst>
            <pc:docMk/>
            <pc:sldMk cId="3006263831" sldId="333"/>
            <ac:picMk id="6" creationId="{3BC949CB-FD3F-4DA3-89ED-8F191889E1FC}"/>
          </ac:picMkLst>
        </pc:picChg>
        <pc:picChg chg="add mod">
          <ac:chgData name="Kriti Bhatia" userId="fa245aa6-7da2-4076-8b9b-eeef1ddbd551" providerId="ADAL" clId="{D766BA06-A758-490B-A3EA-F0DDC297DAB1}" dt="2024-07-22T08:46:50.258" v="183" actId="1076"/>
          <ac:picMkLst>
            <pc:docMk/>
            <pc:sldMk cId="3006263831" sldId="333"/>
            <ac:picMk id="7" creationId="{CF284786-AA0D-4C47-A20B-92734A0B9BA0}"/>
          </ac:picMkLst>
        </pc:picChg>
      </pc:sldChg>
      <pc:sldChg chg="addSp delSp modSp ord addAnim delAnim modAnim">
        <pc:chgData name="Kriti Bhatia" userId="fa245aa6-7da2-4076-8b9b-eeef1ddbd551" providerId="ADAL" clId="{D766BA06-A758-490B-A3EA-F0DDC297DAB1}" dt="2024-08-01T13:42:57.253" v="7153"/>
        <pc:sldMkLst>
          <pc:docMk/>
          <pc:sldMk cId="3020769354" sldId="337"/>
        </pc:sldMkLst>
        <pc:spChg chg="add del mod">
          <ac:chgData name="Kriti Bhatia" userId="fa245aa6-7da2-4076-8b9b-eeef1ddbd551" providerId="ADAL" clId="{D766BA06-A758-490B-A3EA-F0DDC297DAB1}" dt="2024-07-22T10:25:40.282" v="687"/>
          <ac:spMkLst>
            <pc:docMk/>
            <pc:sldMk cId="3020769354" sldId="337"/>
            <ac:spMk id="3" creationId="{6A15AD26-F651-4502-AFC3-92AF0523B471}"/>
          </ac:spMkLst>
        </pc:spChg>
        <pc:spChg chg="mod">
          <ac:chgData name="Kriti Bhatia" userId="fa245aa6-7da2-4076-8b9b-eeef1ddbd551" providerId="ADAL" clId="{D766BA06-A758-490B-A3EA-F0DDC297DAB1}" dt="2024-08-01T13:19:42.919" v="7142" actId="13926"/>
          <ac:spMkLst>
            <pc:docMk/>
            <pc:sldMk cId="3020769354" sldId="337"/>
            <ac:spMk id="4" creationId="{7C829132-A24A-384A-9326-96F5B6DA8649}"/>
          </ac:spMkLst>
        </pc:spChg>
        <pc:spChg chg="mod">
          <ac:chgData name="Kriti Bhatia" userId="fa245aa6-7da2-4076-8b9b-eeef1ddbd551" providerId="ADAL" clId="{D766BA06-A758-490B-A3EA-F0DDC297DAB1}" dt="2024-08-01T13:21:42.855" v="7152" actId="2085"/>
          <ac:spMkLst>
            <pc:docMk/>
            <pc:sldMk cId="3020769354" sldId="337"/>
            <ac:spMk id="6" creationId="{16A536C1-204B-4961-A7AA-2C0B90C2E60A}"/>
          </ac:spMkLst>
        </pc:spChg>
        <pc:spChg chg="mod">
          <ac:chgData name="Kriti Bhatia" userId="fa245aa6-7da2-4076-8b9b-eeef1ddbd551" providerId="ADAL" clId="{D766BA06-A758-490B-A3EA-F0DDC297DAB1}" dt="2024-08-01T13:19:54.952" v="7143" actId="207"/>
          <ac:spMkLst>
            <pc:docMk/>
            <pc:sldMk cId="3020769354" sldId="337"/>
            <ac:spMk id="13" creationId="{52A40658-FA4B-4B52-A3BE-241681EC110C}"/>
          </ac:spMkLst>
        </pc:spChg>
        <pc:spChg chg="mod">
          <ac:chgData name="Kriti Bhatia" userId="fa245aa6-7da2-4076-8b9b-eeef1ddbd551" providerId="ADAL" clId="{D766BA06-A758-490B-A3EA-F0DDC297DAB1}" dt="2024-07-22T13:07:11.742" v="1244" actId="1076"/>
          <ac:spMkLst>
            <pc:docMk/>
            <pc:sldMk cId="3020769354" sldId="337"/>
            <ac:spMk id="24" creationId="{0DF017DC-871D-2C41-9AA5-78CDA269561B}"/>
          </ac:spMkLst>
        </pc:spChg>
        <pc:spChg chg="del">
          <ac:chgData name="Kriti Bhatia" userId="fa245aa6-7da2-4076-8b9b-eeef1ddbd551" providerId="ADAL" clId="{D766BA06-A758-490B-A3EA-F0DDC297DAB1}" dt="2024-07-22T10:18:29.844" v="525" actId="478"/>
          <ac:spMkLst>
            <pc:docMk/>
            <pc:sldMk cId="3020769354" sldId="337"/>
            <ac:spMk id="29" creationId="{BFCCD91C-4584-43DC-B0D2-5FB0E45C5DFB}"/>
          </ac:spMkLst>
        </pc:spChg>
        <pc:spChg chg="mod">
          <ac:chgData name="Kriti Bhatia" userId="fa245aa6-7da2-4076-8b9b-eeef1ddbd551" providerId="ADAL" clId="{D766BA06-A758-490B-A3EA-F0DDC297DAB1}" dt="2024-08-01T13:21:11.963" v="7149" actId="207"/>
          <ac:spMkLst>
            <pc:docMk/>
            <pc:sldMk cId="3020769354" sldId="337"/>
            <ac:spMk id="30" creationId="{41EAF0D4-DBA1-4676-A5E8-4914E633E3B5}"/>
          </ac:spMkLst>
        </pc:spChg>
        <pc:spChg chg="add mod">
          <ac:chgData name="Kriti Bhatia" userId="fa245aa6-7da2-4076-8b9b-eeef1ddbd551" providerId="ADAL" clId="{D766BA06-A758-490B-A3EA-F0DDC297DAB1}" dt="2024-08-01T13:18:34.772" v="7139" actId="207"/>
          <ac:spMkLst>
            <pc:docMk/>
            <pc:sldMk cId="3020769354" sldId="337"/>
            <ac:spMk id="56" creationId="{415465B8-EED4-4C85-9F5C-9F15FCC14E9B}"/>
          </ac:spMkLst>
        </pc:spChg>
        <pc:spChg chg="del mod topLvl">
          <ac:chgData name="Kriti Bhatia" userId="fa245aa6-7da2-4076-8b9b-eeef1ddbd551" providerId="ADAL" clId="{D766BA06-A758-490B-A3EA-F0DDC297DAB1}" dt="2024-07-22T13:04:01.206" v="1213" actId="478"/>
          <ac:spMkLst>
            <pc:docMk/>
            <pc:sldMk cId="3020769354" sldId="337"/>
            <ac:spMk id="58" creationId="{DD449F5C-B14E-45BC-A71F-FD23479D076A}"/>
          </ac:spMkLst>
        </pc:spChg>
        <pc:spChg chg="del mod topLvl">
          <ac:chgData name="Kriti Bhatia" userId="fa245aa6-7da2-4076-8b9b-eeef1ddbd551" providerId="ADAL" clId="{D766BA06-A758-490B-A3EA-F0DDC297DAB1}" dt="2024-07-22T10:31:14.357" v="789" actId="478"/>
          <ac:spMkLst>
            <pc:docMk/>
            <pc:sldMk cId="3020769354" sldId="337"/>
            <ac:spMk id="59" creationId="{3A4B17DF-E797-4ED2-BD6E-67562EDFE744}"/>
          </ac:spMkLst>
        </pc:spChg>
        <pc:spChg chg="del mod topLvl">
          <ac:chgData name="Kriti Bhatia" userId="fa245aa6-7da2-4076-8b9b-eeef1ddbd551" providerId="ADAL" clId="{D766BA06-A758-490B-A3EA-F0DDC297DAB1}" dt="2024-07-22T13:03:57.886" v="1209" actId="478"/>
          <ac:spMkLst>
            <pc:docMk/>
            <pc:sldMk cId="3020769354" sldId="337"/>
            <ac:spMk id="60" creationId="{28BB015E-59E2-4DEA-92CC-0EED3CD453BE}"/>
          </ac:spMkLst>
        </pc:spChg>
        <pc:spChg chg="del mod topLvl">
          <ac:chgData name="Kriti Bhatia" userId="fa245aa6-7da2-4076-8b9b-eeef1ddbd551" providerId="ADAL" clId="{D766BA06-A758-490B-A3EA-F0DDC297DAB1}" dt="2024-07-22T10:23:47.735" v="555" actId="478"/>
          <ac:spMkLst>
            <pc:docMk/>
            <pc:sldMk cId="3020769354" sldId="337"/>
            <ac:spMk id="61" creationId="{F24A8C69-48C8-4C5D-9070-EA7309278999}"/>
          </ac:spMkLst>
        </pc:spChg>
        <pc:spChg chg="del mod topLvl">
          <ac:chgData name="Kriti Bhatia" userId="fa245aa6-7da2-4076-8b9b-eeef1ddbd551" providerId="ADAL" clId="{D766BA06-A758-490B-A3EA-F0DDC297DAB1}" dt="2024-07-22T10:23:46.590" v="554" actId="478"/>
          <ac:spMkLst>
            <pc:docMk/>
            <pc:sldMk cId="3020769354" sldId="337"/>
            <ac:spMk id="62" creationId="{93327BBE-D332-4A62-8E8F-24BA937A173A}"/>
          </ac:spMkLst>
        </pc:spChg>
        <pc:spChg chg="del mod topLvl">
          <ac:chgData name="Kriti Bhatia" userId="fa245aa6-7da2-4076-8b9b-eeef1ddbd551" providerId="ADAL" clId="{D766BA06-A758-490B-A3EA-F0DDC297DAB1}" dt="2024-07-22T10:23:49.558" v="557" actId="478"/>
          <ac:spMkLst>
            <pc:docMk/>
            <pc:sldMk cId="3020769354" sldId="337"/>
            <ac:spMk id="63" creationId="{BAC8A376-15B8-4E59-8E81-2E6C43ABC986}"/>
          </ac:spMkLst>
        </pc:spChg>
        <pc:spChg chg="del mod topLvl">
          <ac:chgData name="Kriti Bhatia" userId="fa245aa6-7da2-4076-8b9b-eeef1ddbd551" providerId="ADAL" clId="{D766BA06-A758-490B-A3EA-F0DDC297DAB1}" dt="2024-07-22T10:23:48.733" v="556" actId="478"/>
          <ac:spMkLst>
            <pc:docMk/>
            <pc:sldMk cId="3020769354" sldId="337"/>
            <ac:spMk id="64" creationId="{812C51D8-8817-402D-B6F8-32FC7255EBB8}"/>
          </ac:spMkLst>
        </pc:spChg>
        <pc:spChg chg="del">
          <ac:chgData name="Kriti Bhatia" userId="fa245aa6-7da2-4076-8b9b-eeef1ddbd551" providerId="ADAL" clId="{D766BA06-A758-490B-A3EA-F0DDC297DAB1}" dt="2024-07-22T10:21:16.368" v="533" actId="478"/>
          <ac:spMkLst>
            <pc:docMk/>
            <pc:sldMk cId="3020769354" sldId="337"/>
            <ac:spMk id="65" creationId="{FC734EFF-6282-46BA-B7C5-3E61991145C1}"/>
          </ac:spMkLst>
        </pc:spChg>
        <pc:spChg chg="del mod topLvl">
          <ac:chgData name="Kriti Bhatia" userId="fa245aa6-7da2-4076-8b9b-eeef1ddbd551" providerId="ADAL" clId="{D766BA06-A758-490B-A3EA-F0DDC297DAB1}" dt="2024-07-22T10:23:32.921" v="544" actId="478"/>
          <ac:spMkLst>
            <pc:docMk/>
            <pc:sldMk cId="3020769354" sldId="337"/>
            <ac:spMk id="66" creationId="{A1460A90-9B1C-481D-B99E-79255AFAC9EB}"/>
          </ac:spMkLst>
        </pc:spChg>
        <pc:spChg chg="del mod topLvl">
          <ac:chgData name="Kriti Bhatia" userId="fa245aa6-7da2-4076-8b9b-eeef1ddbd551" providerId="ADAL" clId="{D766BA06-A758-490B-A3EA-F0DDC297DAB1}" dt="2024-07-22T13:04:02.326" v="1214" actId="478"/>
          <ac:spMkLst>
            <pc:docMk/>
            <pc:sldMk cId="3020769354" sldId="337"/>
            <ac:spMk id="70" creationId="{925BFC41-556D-49AD-9BE5-F8A206DD4DA6}"/>
          </ac:spMkLst>
        </pc:spChg>
        <pc:spChg chg="del mod topLvl">
          <ac:chgData name="Kriti Bhatia" userId="fa245aa6-7da2-4076-8b9b-eeef1ddbd551" providerId="ADAL" clId="{D766BA06-A758-490B-A3EA-F0DDC297DAB1}" dt="2024-07-22T10:23:36.584" v="547" actId="478"/>
          <ac:spMkLst>
            <pc:docMk/>
            <pc:sldMk cId="3020769354" sldId="337"/>
            <ac:spMk id="71" creationId="{A7EDB096-DA8C-4A8A-9A02-A3BF49D2CBF1}"/>
          </ac:spMkLst>
        </pc:spChg>
        <pc:spChg chg="del mod topLvl">
          <ac:chgData name="Kriti Bhatia" userId="fa245aa6-7da2-4076-8b9b-eeef1ddbd551" providerId="ADAL" clId="{D766BA06-A758-490B-A3EA-F0DDC297DAB1}" dt="2024-07-22T13:03:59.627" v="1211" actId="478"/>
          <ac:spMkLst>
            <pc:docMk/>
            <pc:sldMk cId="3020769354" sldId="337"/>
            <ac:spMk id="74" creationId="{F4B1F98C-E3B5-4D7B-91CB-DFD90D4C48D9}"/>
          </ac:spMkLst>
        </pc:spChg>
        <pc:spChg chg="del mod topLvl">
          <ac:chgData name="Kriti Bhatia" userId="fa245aa6-7da2-4076-8b9b-eeef1ddbd551" providerId="ADAL" clId="{D766BA06-A758-490B-A3EA-F0DDC297DAB1}" dt="2024-07-22T13:04:00.737" v="1212" actId="478"/>
          <ac:spMkLst>
            <pc:docMk/>
            <pc:sldMk cId="3020769354" sldId="337"/>
            <ac:spMk id="76" creationId="{F02265BC-8660-4C4D-8E5E-DCFB6DF20314}"/>
          </ac:spMkLst>
        </pc:spChg>
        <pc:spChg chg="del mod topLvl">
          <ac:chgData name="Kriti Bhatia" userId="fa245aa6-7da2-4076-8b9b-eeef1ddbd551" providerId="ADAL" clId="{D766BA06-A758-490B-A3EA-F0DDC297DAB1}" dt="2024-07-22T10:23:40.719" v="551" actId="478"/>
          <ac:spMkLst>
            <pc:docMk/>
            <pc:sldMk cId="3020769354" sldId="337"/>
            <ac:spMk id="77" creationId="{0BA0E525-32C6-4FCF-AD46-7E3CD7D5A597}"/>
          </ac:spMkLst>
        </pc:spChg>
        <pc:spChg chg="add del mod">
          <ac:chgData name="Kriti Bhatia" userId="fa245aa6-7da2-4076-8b9b-eeef1ddbd551" providerId="ADAL" clId="{D766BA06-A758-490B-A3EA-F0DDC297DAB1}" dt="2024-07-22T10:25:50.237" v="691" actId="478"/>
          <ac:spMkLst>
            <pc:docMk/>
            <pc:sldMk cId="3020769354" sldId="337"/>
            <ac:spMk id="80" creationId="{80A84B05-8C26-4DCA-AD81-B42D01FE1850}"/>
          </ac:spMkLst>
        </pc:spChg>
        <pc:spChg chg="add del mod">
          <ac:chgData name="Kriti Bhatia" userId="fa245aa6-7da2-4076-8b9b-eeef1ddbd551" providerId="ADAL" clId="{D766BA06-A758-490B-A3EA-F0DDC297DAB1}" dt="2024-07-22T13:03:58.582" v="1210" actId="478"/>
          <ac:spMkLst>
            <pc:docMk/>
            <pc:sldMk cId="3020769354" sldId="337"/>
            <ac:spMk id="81" creationId="{1A4B8077-EC75-4BAB-B98D-9F05B6F1EAF4}"/>
          </ac:spMkLst>
        </pc:spChg>
        <pc:spChg chg="add mod">
          <ac:chgData name="Kriti Bhatia" userId="fa245aa6-7da2-4076-8b9b-eeef1ddbd551" providerId="ADAL" clId="{D766BA06-A758-490B-A3EA-F0DDC297DAB1}" dt="2024-07-22T13:04:20.341" v="1218" actId="1076"/>
          <ac:spMkLst>
            <pc:docMk/>
            <pc:sldMk cId="3020769354" sldId="337"/>
            <ac:spMk id="82" creationId="{B5831216-6735-4C0E-9F9A-FB0823AAE9AA}"/>
          </ac:spMkLst>
        </pc:spChg>
        <pc:spChg chg="add mod">
          <ac:chgData name="Kriti Bhatia" userId="fa245aa6-7da2-4076-8b9b-eeef1ddbd551" providerId="ADAL" clId="{D766BA06-A758-490B-A3EA-F0DDC297DAB1}" dt="2024-07-22T13:04:20.341" v="1218" actId="1076"/>
          <ac:spMkLst>
            <pc:docMk/>
            <pc:sldMk cId="3020769354" sldId="337"/>
            <ac:spMk id="83" creationId="{B8B5E6CF-CD56-4E1C-B6F7-9D06B773FC5A}"/>
          </ac:spMkLst>
        </pc:spChg>
        <pc:spChg chg="add mod">
          <ac:chgData name="Kriti Bhatia" userId="fa245aa6-7da2-4076-8b9b-eeef1ddbd551" providerId="ADAL" clId="{D766BA06-A758-490B-A3EA-F0DDC297DAB1}" dt="2024-07-22T13:04:20.341" v="1218" actId="1076"/>
          <ac:spMkLst>
            <pc:docMk/>
            <pc:sldMk cId="3020769354" sldId="337"/>
            <ac:spMk id="84" creationId="{52748840-B623-44CA-B436-C9FCA14989B2}"/>
          </ac:spMkLst>
        </pc:spChg>
        <pc:spChg chg="add mod">
          <ac:chgData name="Kriti Bhatia" userId="fa245aa6-7da2-4076-8b9b-eeef1ddbd551" providerId="ADAL" clId="{D766BA06-A758-490B-A3EA-F0DDC297DAB1}" dt="2024-07-22T13:04:20.341" v="1218" actId="1076"/>
          <ac:spMkLst>
            <pc:docMk/>
            <pc:sldMk cId="3020769354" sldId="337"/>
            <ac:spMk id="87" creationId="{5DBF1F9B-F0C7-4E24-9986-A59E3318A325}"/>
          </ac:spMkLst>
        </pc:spChg>
        <pc:spChg chg="add mod">
          <ac:chgData name="Kriti Bhatia" userId="fa245aa6-7da2-4076-8b9b-eeef1ddbd551" providerId="ADAL" clId="{D766BA06-A758-490B-A3EA-F0DDC297DAB1}" dt="2024-07-22T13:04:20.341" v="1218" actId="1076"/>
          <ac:spMkLst>
            <pc:docMk/>
            <pc:sldMk cId="3020769354" sldId="337"/>
            <ac:spMk id="88" creationId="{0AF98D36-A3DC-4F7A-9FF3-2388C061E6A0}"/>
          </ac:spMkLst>
        </pc:spChg>
        <pc:spChg chg="add mod">
          <ac:chgData name="Kriti Bhatia" userId="fa245aa6-7da2-4076-8b9b-eeef1ddbd551" providerId="ADAL" clId="{D766BA06-A758-490B-A3EA-F0DDC297DAB1}" dt="2024-07-22T13:04:20.341" v="1218" actId="1076"/>
          <ac:spMkLst>
            <pc:docMk/>
            <pc:sldMk cId="3020769354" sldId="337"/>
            <ac:spMk id="89" creationId="{3BDE6EEB-E7D0-4595-A3D2-36B9182334B9}"/>
          </ac:spMkLst>
        </pc:spChg>
        <pc:spChg chg="add mod">
          <ac:chgData name="Kriti Bhatia" userId="fa245aa6-7da2-4076-8b9b-eeef1ddbd551" providerId="ADAL" clId="{D766BA06-A758-490B-A3EA-F0DDC297DAB1}" dt="2024-07-22T13:04:20.341" v="1218" actId="1076"/>
          <ac:spMkLst>
            <pc:docMk/>
            <pc:sldMk cId="3020769354" sldId="337"/>
            <ac:spMk id="90" creationId="{55F1C7A4-23F2-4BED-89D7-5BA53D9069B6}"/>
          </ac:spMkLst>
        </pc:spChg>
        <pc:spChg chg="add mod">
          <ac:chgData name="Kriti Bhatia" userId="fa245aa6-7da2-4076-8b9b-eeef1ddbd551" providerId="ADAL" clId="{D766BA06-A758-490B-A3EA-F0DDC297DAB1}" dt="2024-07-22T13:04:20.341" v="1218" actId="1076"/>
          <ac:spMkLst>
            <pc:docMk/>
            <pc:sldMk cId="3020769354" sldId="337"/>
            <ac:spMk id="91" creationId="{02BCDC79-443E-43B3-9F61-8066AB230422}"/>
          </ac:spMkLst>
        </pc:spChg>
        <pc:spChg chg="add del mod">
          <ac:chgData name="Kriti Bhatia" userId="fa245aa6-7da2-4076-8b9b-eeef1ddbd551" providerId="ADAL" clId="{D766BA06-A758-490B-A3EA-F0DDC297DAB1}" dt="2024-08-01T09:15:24.342" v="7060"/>
          <ac:spMkLst>
            <pc:docMk/>
            <pc:sldMk cId="3020769354" sldId="337"/>
            <ac:spMk id="92" creationId="{A62C55FB-E0F3-417B-9AB2-E635C928F873}"/>
          </ac:spMkLst>
        </pc:spChg>
        <pc:spChg chg="add mod">
          <ac:chgData name="Kriti Bhatia" userId="fa245aa6-7da2-4076-8b9b-eeef1ddbd551" providerId="ADAL" clId="{D766BA06-A758-490B-A3EA-F0DDC297DAB1}" dt="2024-07-22T13:17:12.639" v="1366" actId="207"/>
          <ac:spMkLst>
            <pc:docMk/>
            <pc:sldMk cId="3020769354" sldId="337"/>
            <ac:spMk id="93" creationId="{80B0FEBB-7657-4343-9EEB-579D57341518}"/>
          </ac:spMkLst>
        </pc:spChg>
        <pc:spChg chg="add mod">
          <ac:chgData name="Kriti Bhatia" userId="fa245aa6-7da2-4076-8b9b-eeef1ddbd551" providerId="ADAL" clId="{D766BA06-A758-490B-A3EA-F0DDC297DAB1}" dt="2024-07-22T13:17:12.639" v="1366" actId="207"/>
          <ac:spMkLst>
            <pc:docMk/>
            <pc:sldMk cId="3020769354" sldId="337"/>
            <ac:spMk id="94" creationId="{188A4B98-EE25-4759-A903-9C8E424C39B6}"/>
          </ac:spMkLst>
        </pc:spChg>
        <pc:spChg chg="add mod">
          <ac:chgData name="Kriti Bhatia" userId="fa245aa6-7da2-4076-8b9b-eeef1ddbd551" providerId="ADAL" clId="{D766BA06-A758-490B-A3EA-F0DDC297DAB1}" dt="2024-07-22T13:17:49.799" v="1367" actId="1076"/>
          <ac:spMkLst>
            <pc:docMk/>
            <pc:sldMk cId="3020769354" sldId="337"/>
            <ac:spMk id="95" creationId="{D12E834E-DD22-42B4-ABB3-0A35B45B5F77}"/>
          </ac:spMkLst>
        </pc:spChg>
        <pc:spChg chg="add mod">
          <ac:chgData name="Kriti Bhatia" userId="fa245aa6-7da2-4076-8b9b-eeef1ddbd551" providerId="ADAL" clId="{D766BA06-A758-490B-A3EA-F0DDC297DAB1}" dt="2024-07-22T13:04:20.341" v="1218" actId="1076"/>
          <ac:spMkLst>
            <pc:docMk/>
            <pc:sldMk cId="3020769354" sldId="337"/>
            <ac:spMk id="96" creationId="{65E91599-49C7-4BD8-9217-F5999EA7D6BC}"/>
          </ac:spMkLst>
        </pc:spChg>
        <pc:grpChg chg="add del mod">
          <ac:chgData name="Kriti Bhatia" userId="fa245aa6-7da2-4076-8b9b-eeef1ddbd551" providerId="ADAL" clId="{D766BA06-A758-490B-A3EA-F0DDC297DAB1}" dt="2024-07-22T13:04:04.522" v="1215" actId="478"/>
          <ac:grpSpMkLst>
            <pc:docMk/>
            <pc:sldMk cId="3020769354" sldId="337"/>
            <ac:grpSpMk id="11" creationId="{8039DA8B-A817-4CCC-923B-4721397F9480}"/>
          </ac:grpSpMkLst>
        </pc:grpChg>
        <pc:grpChg chg="del">
          <ac:chgData name="Kriti Bhatia" userId="fa245aa6-7da2-4076-8b9b-eeef1ddbd551" providerId="ADAL" clId="{D766BA06-A758-490B-A3EA-F0DDC297DAB1}" dt="2024-07-22T10:20:39.705" v="528" actId="478"/>
          <ac:grpSpMkLst>
            <pc:docMk/>
            <pc:sldMk cId="3020769354" sldId="337"/>
            <ac:grpSpMk id="21" creationId="{21876372-4E7D-4EC5-B712-3EAC85900826}"/>
          </ac:grpSpMkLst>
        </pc:grpChg>
        <pc:grpChg chg="add del mod">
          <ac:chgData name="Kriti Bhatia" userId="fa245aa6-7da2-4076-8b9b-eeef1ddbd551" providerId="ADAL" clId="{D766BA06-A758-490B-A3EA-F0DDC297DAB1}" dt="2024-07-22T10:21:38.249" v="535" actId="165"/>
          <ac:grpSpMkLst>
            <pc:docMk/>
            <pc:sldMk cId="3020769354" sldId="337"/>
            <ac:grpSpMk id="57" creationId="{6BAE32EA-BE80-402F-9BA5-CC28CF19D03C}"/>
          </ac:grpSpMkLst>
        </pc:grpChg>
        <pc:picChg chg="add mod">
          <ac:chgData name="Kriti Bhatia" userId="fa245aa6-7da2-4076-8b9b-eeef1ddbd551" providerId="ADAL" clId="{D766BA06-A758-490B-A3EA-F0DDC297DAB1}" dt="2024-07-22T13:07:15.576" v="1271" actId="1036"/>
          <ac:picMkLst>
            <pc:docMk/>
            <pc:sldMk cId="3020769354" sldId="337"/>
            <ac:picMk id="55" creationId="{12944626-5CD5-4367-97E3-5613EFB0799E}"/>
          </ac:picMkLst>
        </pc:picChg>
        <pc:cxnChg chg="del mod topLvl">
          <ac:chgData name="Kriti Bhatia" userId="fa245aa6-7da2-4076-8b9b-eeef1ddbd551" providerId="ADAL" clId="{D766BA06-A758-490B-A3EA-F0DDC297DAB1}" dt="2024-07-22T10:23:34.909" v="546" actId="478"/>
          <ac:cxnSpMkLst>
            <pc:docMk/>
            <pc:sldMk cId="3020769354" sldId="337"/>
            <ac:cxnSpMk id="67" creationId="{AC166ED8-9CD9-4D3F-96B9-3E903C355ED0}"/>
          </ac:cxnSpMkLst>
        </pc:cxnChg>
        <pc:cxnChg chg="del mod topLvl">
          <ac:chgData name="Kriti Bhatia" userId="fa245aa6-7da2-4076-8b9b-eeef1ddbd551" providerId="ADAL" clId="{D766BA06-A758-490B-A3EA-F0DDC297DAB1}" dt="2024-07-22T10:23:33.882" v="545" actId="478"/>
          <ac:cxnSpMkLst>
            <pc:docMk/>
            <pc:sldMk cId="3020769354" sldId="337"/>
            <ac:cxnSpMk id="68" creationId="{62A1D318-70C1-4D75-8B75-8E985E1BEC06}"/>
          </ac:cxnSpMkLst>
        </pc:cxnChg>
        <pc:cxnChg chg="del">
          <ac:chgData name="Kriti Bhatia" userId="fa245aa6-7da2-4076-8b9b-eeef1ddbd551" providerId="ADAL" clId="{D766BA06-A758-490B-A3EA-F0DDC297DAB1}" dt="2024-07-22T10:21:15.230" v="532" actId="478"/>
          <ac:cxnSpMkLst>
            <pc:docMk/>
            <pc:sldMk cId="3020769354" sldId="337"/>
            <ac:cxnSpMk id="69" creationId="{B366CAB8-FDA4-46AA-B002-00C4D7ED7EDA}"/>
          </ac:cxnSpMkLst>
        </pc:cxnChg>
        <pc:cxnChg chg="del mod topLvl">
          <ac:chgData name="Kriti Bhatia" userId="fa245aa6-7da2-4076-8b9b-eeef1ddbd551" providerId="ADAL" clId="{D766BA06-A758-490B-A3EA-F0DDC297DAB1}" dt="2024-07-22T10:23:37.590" v="548" actId="478"/>
          <ac:cxnSpMkLst>
            <pc:docMk/>
            <pc:sldMk cId="3020769354" sldId="337"/>
            <ac:cxnSpMk id="72" creationId="{F42A14C4-9E1E-49BB-9507-DE05F942497A}"/>
          </ac:cxnSpMkLst>
        </pc:cxnChg>
        <pc:cxnChg chg="del mod topLvl">
          <ac:chgData name="Kriti Bhatia" userId="fa245aa6-7da2-4076-8b9b-eeef1ddbd551" providerId="ADAL" clId="{D766BA06-A758-490B-A3EA-F0DDC297DAB1}" dt="2024-07-22T10:23:38.773" v="549" actId="478"/>
          <ac:cxnSpMkLst>
            <pc:docMk/>
            <pc:sldMk cId="3020769354" sldId="337"/>
            <ac:cxnSpMk id="73" creationId="{361C34BA-7C3A-4765-A2B0-18436E42D1DF}"/>
          </ac:cxnSpMkLst>
        </pc:cxnChg>
        <pc:cxnChg chg="del">
          <ac:chgData name="Kriti Bhatia" userId="fa245aa6-7da2-4076-8b9b-eeef1ddbd551" providerId="ADAL" clId="{D766BA06-A758-490B-A3EA-F0DDC297DAB1}" dt="2024-07-22T10:21:17.901" v="534" actId="478"/>
          <ac:cxnSpMkLst>
            <pc:docMk/>
            <pc:sldMk cId="3020769354" sldId="337"/>
            <ac:cxnSpMk id="75" creationId="{97865B4E-976E-4884-957D-17C335CAFCFD}"/>
          </ac:cxnSpMkLst>
        </pc:cxnChg>
        <pc:cxnChg chg="del mod topLvl">
          <ac:chgData name="Kriti Bhatia" userId="fa245aa6-7da2-4076-8b9b-eeef1ddbd551" providerId="ADAL" clId="{D766BA06-A758-490B-A3EA-F0DDC297DAB1}" dt="2024-07-22T10:23:39.773" v="550" actId="478"/>
          <ac:cxnSpMkLst>
            <pc:docMk/>
            <pc:sldMk cId="3020769354" sldId="337"/>
            <ac:cxnSpMk id="78" creationId="{12172036-A9F6-4A1A-973E-E1F714D1BB30}"/>
          </ac:cxnSpMkLst>
        </pc:cxnChg>
        <pc:cxnChg chg="del mod topLvl">
          <ac:chgData name="Kriti Bhatia" userId="fa245aa6-7da2-4076-8b9b-eeef1ddbd551" providerId="ADAL" clId="{D766BA06-A758-490B-A3EA-F0DDC297DAB1}" dt="2024-07-22T10:23:41.490" v="552" actId="478"/>
          <ac:cxnSpMkLst>
            <pc:docMk/>
            <pc:sldMk cId="3020769354" sldId="337"/>
            <ac:cxnSpMk id="79" creationId="{316725C1-BFF4-47D8-91AB-641FEC57618F}"/>
          </ac:cxnSpMkLst>
        </pc:cxnChg>
        <pc:cxnChg chg="add mod">
          <ac:chgData name="Kriti Bhatia" userId="fa245aa6-7da2-4076-8b9b-eeef1ddbd551" providerId="ADAL" clId="{D766BA06-A758-490B-A3EA-F0DDC297DAB1}" dt="2024-07-22T13:04:20.341" v="1218" actId="1076"/>
          <ac:cxnSpMkLst>
            <pc:docMk/>
            <pc:sldMk cId="3020769354" sldId="337"/>
            <ac:cxnSpMk id="85" creationId="{75034D35-5D53-4C55-A0C9-106C7B9E62AE}"/>
          </ac:cxnSpMkLst>
        </pc:cxnChg>
        <pc:cxnChg chg="add mod">
          <ac:chgData name="Kriti Bhatia" userId="fa245aa6-7da2-4076-8b9b-eeef1ddbd551" providerId="ADAL" clId="{D766BA06-A758-490B-A3EA-F0DDC297DAB1}" dt="2024-07-22T13:04:20.341" v="1218" actId="1076"/>
          <ac:cxnSpMkLst>
            <pc:docMk/>
            <pc:sldMk cId="3020769354" sldId="337"/>
            <ac:cxnSpMk id="86" creationId="{38519A90-0ABE-4D7F-A594-A0569E43D51E}"/>
          </ac:cxnSpMkLst>
        </pc:cxnChg>
      </pc:sldChg>
      <pc:sldChg chg="modSp ord">
        <pc:chgData name="Kriti Bhatia" userId="fa245aa6-7da2-4076-8b9b-eeef1ddbd551" providerId="ADAL" clId="{D766BA06-A758-490B-A3EA-F0DDC297DAB1}" dt="2024-07-26T09:47:27.206" v="5459" actId="20577"/>
        <pc:sldMkLst>
          <pc:docMk/>
          <pc:sldMk cId="452856762" sldId="343"/>
        </pc:sldMkLst>
        <pc:spChg chg="mod">
          <ac:chgData name="Kriti Bhatia" userId="fa245aa6-7da2-4076-8b9b-eeef1ddbd551" providerId="ADAL" clId="{D766BA06-A758-490B-A3EA-F0DDC297DAB1}" dt="2024-07-26T09:46:30.743" v="5438" actId="20577"/>
          <ac:spMkLst>
            <pc:docMk/>
            <pc:sldMk cId="452856762" sldId="343"/>
            <ac:spMk id="2" creationId="{DE2A45C3-E616-44D2-BED6-F9EE32C737CF}"/>
          </ac:spMkLst>
        </pc:spChg>
        <pc:spChg chg="mod">
          <ac:chgData name="Kriti Bhatia" userId="fa245aa6-7da2-4076-8b9b-eeef1ddbd551" providerId="ADAL" clId="{D766BA06-A758-490B-A3EA-F0DDC297DAB1}" dt="2024-07-26T09:47:27.206" v="5459" actId="20577"/>
          <ac:spMkLst>
            <pc:docMk/>
            <pc:sldMk cId="452856762" sldId="343"/>
            <ac:spMk id="3" creationId="{EED57335-3945-46F1-B262-DCF1272DE6AF}"/>
          </ac:spMkLst>
        </pc:spChg>
      </pc:sldChg>
      <pc:sldChg chg="addSp delSp modSp modAnim">
        <pc:chgData name="Kriti Bhatia" userId="fa245aa6-7da2-4076-8b9b-eeef1ddbd551" providerId="ADAL" clId="{D766BA06-A758-490B-A3EA-F0DDC297DAB1}" dt="2024-08-01T14:52:22.965" v="7356"/>
        <pc:sldMkLst>
          <pc:docMk/>
          <pc:sldMk cId="1672267421" sldId="367"/>
        </pc:sldMkLst>
        <pc:spChg chg="mod">
          <ac:chgData name="Kriti Bhatia" userId="fa245aa6-7da2-4076-8b9b-eeef1ddbd551" providerId="ADAL" clId="{D766BA06-A758-490B-A3EA-F0DDC297DAB1}" dt="2024-07-22T14:33:54.852" v="2505" actId="20577"/>
          <ac:spMkLst>
            <pc:docMk/>
            <pc:sldMk cId="1672267421" sldId="367"/>
            <ac:spMk id="2" creationId="{DE2A45C3-E616-44D2-BED6-F9EE32C737CF}"/>
          </ac:spMkLst>
        </pc:spChg>
        <pc:spChg chg="del">
          <ac:chgData name="Kriti Bhatia" userId="fa245aa6-7da2-4076-8b9b-eeef1ddbd551" providerId="ADAL" clId="{D766BA06-A758-490B-A3EA-F0DDC297DAB1}" dt="2024-07-23T08:33:28.634" v="3073" actId="478"/>
          <ac:spMkLst>
            <pc:docMk/>
            <pc:sldMk cId="1672267421" sldId="367"/>
            <ac:spMk id="3" creationId="{C9E4736B-1B37-B945-9014-00F2F8A380ED}"/>
          </ac:spMkLst>
        </pc:spChg>
        <pc:spChg chg="mod">
          <ac:chgData name="Kriti Bhatia" userId="fa245aa6-7da2-4076-8b9b-eeef1ddbd551" providerId="ADAL" clId="{D766BA06-A758-490B-A3EA-F0DDC297DAB1}" dt="2024-07-25T12:35:39.039" v="4332" actId="1035"/>
          <ac:spMkLst>
            <pc:docMk/>
            <pc:sldMk cId="1672267421" sldId="367"/>
            <ac:spMk id="16" creationId="{9A329C81-B87B-3448-B474-EF56FA794F74}"/>
          </ac:spMkLst>
        </pc:spChg>
        <pc:spChg chg="del mod topLvl">
          <ac:chgData name="Kriti Bhatia" userId="fa245aa6-7da2-4076-8b9b-eeef1ddbd551" providerId="ADAL" clId="{D766BA06-A758-490B-A3EA-F0DDC297DAB1}" dt="2024-07-25T12:45:29.177" v="4367" actId="478"/>
          <ac:spMkLst>
            <pc:docMk/>
            <pc:sldMk cId="1672267421" sldId="367"/>
            <ac:spMk id="19" creationId="{0B75FD6F-547F-C245-8962-B9BEF8170875}"/>
          </ac:spMkLst>
        </pc:spChg>
        <pc:spChg chg="mod">
          <ac:chgData name="Kriti Bhatia" userId="fa245aa6-7da2-4076-8b9b-eeef1ddbd551" providerId="ADAL" clId="{D766BA06-A758-490B-A3EA-F0DDC297DAB1}" dt="2024-07-25T12:35:59.420" v="4336" actId="1076"/>
          <ac:spMkLst>
            <pc:docMk/>
            <pc:sldMk cId="1672267421" sldId="367"/>
            <ac:spMk id="32" creationId="{C662F40F-E1E9-46A7-A1F7-0DFA8C6F2613}"/>
          </ac:spMkLst>
        </pc:spChg>
        <pc:spChg chg="add del mod">
          <ac:chgData name="Kriti Bhatia" userId="fa245aa6-7da2-4076-8b9b-eeef1ddbd551" providerId="ADAL" clId="{D766BA06-A758-490B-A3EA-F0DDC297DAB1}" dt="2024-07-25T12:45:13.149" v="4358"/>
          <ac:spMkLst>
            <pc:docMk/>
            <pc:sldMk cId="1672267421" sldId="367"/>
            <ac:spMk id="34" creationId="{A71935CA-9F2F-4156-8C48-755BCBEA0CF2}"/>
          </ac:spMkLst>
        </pc:spChg>
        <pc:spChg chg="add mod">
          <ac:chgData name="Kriti Bhatia" userId="fa245aa6-7da2-4076-8b9b-eeef1ddbd551" providerId="ADAL" clId="{D766BA06-A758-490B-A3EA-F0DDC297DAB1}" dt="2024-07-25T12:45:53.012" v="4375" actId="164"/>
          <ac:spMkLst>
            <pc:docMk/>
            <pc:sldMk cId="1672267421" sldId="367"/>
            <ac:spMk id="39" creationId="{62848D94-0C49-4F82-A73B-24ED78FD4787}"/>
          </ac:spMkLst>
        </pc:spChg>
        <pc:grpChg chg="mod ord">
          <ac:chgData name="Kriti Bhatia" userId="fa245aa6-7da2-4076-8b9b-eeef1ddbd551" providerId="ADAL" clId="{D766BA06-A758-490B-A3EA-F0DDC297DAB1}" dt="2024-07-31T14:56:19.286" v="6948" actId="166"/>
          <ac:grpSpMkLst>
            <pc:docMk/>
            <pc:sldMk cId="1672267421" sldId="367"/>
            <ac:grpSpMk id="10" creationId="{4A4CDE34-AD75-774A-B519-8EC19B68EFE1}"/>
          </ac:grpSpMkLst>
        </pc:grpChg>
        <pc:grpChg chg="add del mod">
          <ac:chgData name="Kriti Bhatia" userId="fa245aa6-7da2-4076-8b9b-eeef1ddbd551" providerId="ADAL" clId="{D766BA06-A758-490B-A3EA-F0DDC297DAB1}" dt="2024-07-31T14:54:54.916" v="6843" actId="478"/>
          <ac:grpSpMkLst>
            <pc:docMk/>
            <pc:sldMk cId="1672267421" sldId="367"/>
            <ac:grpSpMk id="14" creationId="{84546B3A-7970-5E4C-A846-E2DDE7E9BF4F}"/>
          </ac:grpSpMkLst>
        </pc:grpChg>
        <pc:grpChg chg="add del mod">
          <ac:chgData name="Kriti Bhatia" userId="fa245aa6-7da2-4076-8b9b-eeef1ddbd551" providerId="ADAL" clId="{D766BA06-A758-490B-A3EA-F0DDC297DAB1}" dt="2024-07-25T12:45:29.177" v="4367" actId="478"/>
          <ac:grpSpMkLst>
            <pc:docMk/>
            <pc:sldMk cId="1672267421" sldId="367"/>
            <ac:grpSpMk id="17" creationId="{62FF9F64-0D02-A246-A6C8-1892295502DA}"/>
          </ac:grpSpMkLst>
        </pc:grpChg>
        <pc:grpChg chg="add del mod">
          <ac:chgData name="Kriti Bhatia" userId="fa245aa6-7da2-4076-8b9b-eeef1ddbd551" providerId="ADAL" clId="{D766BA06-A758-490B-A3EA-F0DDC297DAB1}" dt="2024-07-25T12:30:55.565" v="4272" actId="478"/>
          <ac:grpSpMkLst>
            <pc:docMk/>
            <pc:sldMk cId="1672267421" sldId="367"/>
            <ac:grpSpMk id="21" creationId="{1832A508-0CDA-49BB-BE67-4856D9150FD8}"/>
          </ac:grpSpMkLst>
        </pc:grpChg>
        <pc:grpChg chg="add del mod">
          <ac:chgData name="Kriti Bhatia" userId="fa245aa6-7da2-4076-8b9b-eeef1ddbd551" providerId="ADAL" clId="{D766BA06-A758-490B-A3EA-F0DDC297DAB1}" dt="2024-07-31T14:54:57.212" v="6844" actId="478"/>
          <ac:grpSpMkLst>
            <pc:docMk/>
            <pc:sldMk cId="1672267421" sldId="367"/>
            <ac:grpSpMk id="27" creationId="{B309D254-E464-4DF9-BB9D-76E9A4AE1F8A}"/>
          </ac:grpSpMkLst>
        </pc:grpChg>
        <pc:grpChg chg="add del mod">
          <ac:chgData name="Kriti Bhatia" userId="fa245aa6-7da2-4076-8b9b-eeef1ddbd551" providerId="ADAL" clId="{D766BA06-A758-490B-A3EA-F0DDC297DAB1}" dt="2024-07-25T12:46:19.967" v="4377" actId="478"/>
          <ac:grpSpMkLst>
            <pc:docMk/>
            <pc:sldMk cId="1672267421" sldId="367"/>
            <ac:grpSpMk id="30" creationId="{7DA804C6-A6EB-4D24-94BE-80247FF7EE47}"/>
          </ac:grpSpMkLst>
        </pc:grpChg>
        <pc:grpChg chg="add del mod">
          <ac:chgData name="Kriti Bhatia" userId="fa245aa6-7da2-4076-8b9b-eeef1ddbd551" providerId="ADAL" clId="{D766BA06-A758-490B-A3EA-F0DDC297DAB1}" dt="2024-07-25T12:46:18.659" v="4376" actId="478"/>
          <ac:grpSpMkLst>
            <pc:docMk/>
            <pc:sldMk cId="1672267421" sldId="367"/>
            <ac:grpSpMk id="40" creationId="{E99742DE-B307-430C-951A-F6E898256E56}"/>
          </ac:grpSpMkLst>
        </pc:grpChg>
        <pc:picChg chg="del">
          <ac:chgData name="Kriti Bhatia" userId="fa245aa6-7da2-4076-8b9b-eeef1ddbd551" providerId="ADAL" clId="{D766BA06-A758-490B-A3EA-F0DDC297DAB1}" dt="2024-07-22T09:14:44.986" v="251" actId="478"/>
          <ac:picMkLst>
            <pc:docMk/>
            <pc:sldMk cId="1672267421" sldId="367"/>
            <ac:picMk id="5" creationId="{B24392DF-239E-4F14-8803-A088673534F9}"/>
          </ac:picMkLst>
        </pc:picChg>
        <pc:picChg chg="add del mod">
          <ac:chgData name="Kriti Bhatia" userId="fa245aa6-7da2-4076-8b9b-eeef1ddbd551" providerId="ADAL" clId="{D766BA06-A758-490B-A3EA-F0DDC297DAB1}" dt="2024-07-25T12:29:53.745" v="4262" actId="478"/>
          <ac:picMkLst>
            <pc:docMk/>
            <pc:sldMk cId="1672267421" sldId="367"/>
            <ac:picMk id="5" creationId="{E3989FE1-0559-4835-BAE1-2E94C8DC1397}"/>
          </ac:picMkLst>
        </pc:picChg>
        <pc:picChg chg="mod">
          <ac:chgData name="Kriti Bhatia" userId="fa245aa6-7da2-4076-8b9b-eeef1ddbd551" providerId="ADAL" clId="{D766BA06-A758-490B-A3EA-F0DDC297DAB1}" dt="2024-07-31T14:55:58.068" v="6920" actId="1037"/>
          <ac:picMkLst>
            <pc:docMk/>
            <pc:sldMk cId="1672267421" sldId="367"/>
            <ac:picMk id="8" creationId="{6920F58A-9109-F147-AD01-32F00782184D}"/>
          </ac:picMkLst>
        </pc:picChg>
        <pc:picChg chg="mod">
          <ac:chgData name="Kriti Bhatia" userId="fa245aa6-7da2-4076-8b9b-eeef1ddbd551" providerId="ADAL" clId="{D766BA06-A758-490B-A3EA-F0DDC297DAB1}" dt="2024-07-31T14:55:45.661" v="6881" actId="1037"/>
          <ac:picMkLst>
            <pc:docMk/>
            <pc:sldMk cId="1672267421" sldId="367"/>
            <ac:picMk id="9" creationId="{E930FFBF-9343-344F-909D-A4967C9DFE46}"/>
          </ac:picMkLst>
        </pc:picChg>
        <pc:picChg chg="mod">
          <ac:chgData name="Kriti Bhatia" userId="fa245aa6-7da2-4076-8b9b-eeef1ddbd551" providerId="ADAL" clId="{D766BA06-A758-490B-A3EA-F0DDC297DAB1}" dt="2024-07-31T14:56:06.022" v="6934" actId="1037"/>
          <ac:picMkLst>
            <pc:docMk/>
            <pc:sldMk cId="1672267421" sldId="367"/>
            <ac:picMk id="11" creationId="{858C936D-A080-E04C-9863-076B1E42105D}"/>
          </ac:picMkLst>
        </pc:picChg>
        <pc:picChg chg="add mod modCrop">
          <ac:chgData name="Kriti Bhatia" userId="fa245aa6-7da2-4076-8b9b-eeef1ddbd551" providerId="ADAL" clId="{D766BA06-A758-490B-A3EA-F0DDC297DAB1}" dt="2024-07-31T15:07:41.720" v="6968" actId="1037"/>
          <ac:picMkLst>
            <pc:docMk/>
            <pc:sldMk cId="1672267421" sldId="367"/>
            <ac:picMk id="12" creationId="{1D199B4B-6106-46C0-BB38-6D37F7EC411D}"/>
          </ac:picMkLst>
        </pc:picChg>
        <pc:picChg chg="add del mod">
          <ac:chgData name="Kriti Bhatia" userId="fa245aa6-7da2-4076-8b9b-eeef1ddbd551" providerId="ADAL" clId="{D766BA06-A758-490B-A3EA-F0DDC297DAB1}" dt="2024-07-22T15:29:20.552" v="2786" actId="478"/>
          <ac:picMkLst>
            <pc:docMk/>
            <pc:sldMk cId="1672267421" sldId="367"/>
            <ac:picMk id="12" creationId="{EC08AAC5-6448-4C73-9909-95DF1E86B0E1}"/>
          </ac:picMkLst>
        </pc:picChg>
        <pc:picChg chg="mod topLvl">
          <ac:chgData name="Kriti Bhatia" userId="fa245aa6-7da2-4076-8b9b-eeef1ddbd551" providerId="ADAL" clId="{D766BA06-A758-490B-A3EA-F0DDC297DAB1}" dt="2024-07-25T12:45:53.012" v="4375" actId="164"/>
          <ac:picMkLst>
            <pc:docMk/>
            <pc:sldMk cId="1672267421" sldId="367"/>
            <ac:picMk id="18" creationId="{0053709C-65AB-654D-AF32-72C278C4F0AF}"/>
          </ac:picMkLst>
        </pc:picChg>
        <pc:picChg chg="add mod">
          <ac:chgData name="Kriti Bhatia" userId="fa245aa6-7da2-4076-8b9b-eeef1ddbd551" providerId="ADAL" clId="{D766BA06-A758-490B-A3EA-F0DDC297DAB1}" dt="2024-07-31T15:08:08.797" v="6973" actId="1076"/>
          <ac:picMkLst>
            <pc:docMk/>
            <pc:sldMk cId="1672267421" sldId="367"/>
            <ac:picMk id="19" creationId="{99B654D7-1232-426B-A16C-01BB003DA988}"/>
          </ac:picMkLst>
        </pc:picChg>
        <pc:picChg chg="add del mod">
          <ac:chgData name="Kriti Bhatia" userId="fa245aa6-7da2-4076-8b9b-eeef1ddbd551" providerId="ADAL" clId="{D766BA06-A758-490B-A3EA-F0DDC297DAB1}" dt="2024-07-25T12:30:54.556" v="4271" actId="478"/>
          <ac:picMkLst>
            <pc:docMk/>
            <pc:sldMk cId="1672267421" sldId="367"/>
            <ac:picMk id="24" creationId="{95D9A11F-C974-4389-BF3B-D4D54A54CB1B}"/>
          </ac:picMkLst>
        </pc:picChg>
        <pc:picChg chg="add del mod modCrop">
          <ac:chgData name="Kriti Bhatia" userId="fa245aa6-7da2-4076-8b9b-eeef1ddbd551" providerId="ADAL" clId="{D766BA06-A758-490B-A3EA-F0DDC297DAB1}" dt="2024-07-25T12:30:24.101" v="4268" actId="478"/>
          <ac:picMkLst>
            <pc:docMk/>
            <pc:sldMk cId="1672267421" sldId="367"/>
            <ac:picMk id="25" creationId="{E9933DC8-ADE9-4C43-AE61-B49A5EA97106}"/>
          </ac:picMkLst>
        </pc:picChg>
        <pc:picChg chg="add del mod">
          <ac:chgData name="Kriti Bhatia" userId="fa245aa6-7da2-4076-8b9b-eeef1ddbd551" providerId="ADAL" clId="{D766BA06-A758-490B-A3EA-F0DDC297DAB1}" dt="2024-07-25T12:29:45.610" v="4259" actId="478"/>
          <ac:picMkLst>
            <pc:docMk/>
            <pc:sldMk cId="1672267421" sldId="367"/>
            <ac:picMk id="26" creationId="{1F26C3FC-57BB-4EA2-A62B-322155159B96}"/>
          </ac:picMkLst>
        </pc:picChg>
        <pc:picChg chg="mod">
          <ac:chgData name="Kriti Bhatia" userId="fa245aa6-7da2-4076-8b9b-eeef1ddbd551" providerId="ADAL" clId="{D766BA06-A758-490B-A3EA-F0DDC297DAB1}" dt="2024-07-25T12:35:59.036" v="4335" actId="1076"/>
          <ac:picMkLst>
            <pc:docMk/>
            <pc:sldMk cId="1672267421" sldId="367"/>
            <ac:picMk id="31" creationId="{9F357059-9AF4-4A0D-8E10-0740D5102480}"/>
          </ac:picMkLst>
        </pc:picChg>
        <pc:picChg chg="add mod modCrop">
          <ac:chgData name="Kriti Bhatia" userId="fa245aa6-7da2-4076-8b9b-eeef1ddbd551" providerId="ADAL" clId="{D766BA06-A758-490B-A3EA-F0DDC297DAB1}" dt="2024-08-01T14:48:30.838" v="7336" actId="1076"/>
          <ac:picMkLst>
            <pc:docMk/>
            <pc:sldMk cId="1672267421" sldId="367"/>
            <ac:picMk id="33" creationId="{AE1ECC53-7273-4498-8764-7DE027DD0532}"/>
          </ac:picMkLst>
        </pc:picChg>
        <pc:picChg chg="add del mod">
          <ac:chgData name="Kriti Bhatia" userId="fa245aa6-7da2-4076-8b9b-eeef1ddbd551" providerId="ADAL" clId="{D766BA06-A758-490B-A3EA-F0DDC297DAB1}" dt="2024-07-25T12:45:09.731" v="4349" actId="931"/>
          <ac:picMkLst>
            <pc:docMk/>
            <pc:sldMk cId="1672267421" sldId="367"/>
            <ac:picMk id="36" creationId="{2EF0AA8C-F93B-4E37-A47E-104F0DE516E6}"/>
          </ac:picMkLst>
        </pc:picChg>
        <pc:picChg chg="add del mod">
          <ac:chgData name="Kriti Bhatia" userId="fa245aa6-7da2-4076-8b9b-eeef1ddbd551" providerId="ADAL" clId="{D766BA06-A758-490B-A3EA-F0DDC297DAB1}" dt="2024-07-25T12:45:09.731" v="4349" actId="931"/>
          <ac:picMkLst>
            <pc:docMk/>
            <pc:sldMk cId="1672267421" sldId="367"/>
            <ac:picMk id="38" creationId="{49CE5375-4F5E-4ECA-8E67-28EE164453AA}"/>
          </ac:picMkLst>
        </pc:picChg>
        <pc:cxnChg chg="add mod">
          <ac:chgData name="Kriti Bhatia" userId="fa245aa6-7da2-4076-8b9b-eeef1ddbd551" providerId="ADAL" clId="{D766BA06-A758-490B-A3EA-F0DDC297DAB1}" dt="2024-07-31T15:23:10.525" v="6976" actId="1582"/>
          <ac:cxnSpMkLst>
            <pc:docMk/>
            <pc:sldMk cId="1672267421" sldId="367"/>
            <ac:cxnSpMk id="5" creationId="{CFDDCCC3-43D2-478E-997C-C0E5ADE76B5E}"/>
          </ac:cxnSpMkLst>
        </pc:cxnChg>
        <pc:cxnChg chg="add mod">
          <ac:chgData name="Kriti Bhatia" userId="fa245aa6-7da2-4076-8b9b-eeef1ddbd551" providerId="ADAL" clId="{D766BA06-A758-490B-A3EA-F0DDC297DAB1}" dt="2024-07-31T15:23:25.153" v="6980" actId="208"/>
          <ac:cxnSpMkLst>
            <pc:docMk/>
            <pc:sldMk cId="1672267421" sldId="367"/>
            <ac:cxnSpMk id="22" creationId="{50E4973C-E471-4D6F-BC8A-EF82ABB6FF10}"/>
          </ac:cxnSpMkLst>
        </pc:cxnChg>
        <pc:cxnChg chg="add mod">
          <ac:chgData name="Kriti Bhatia" userId="fa245aa6-7da2-4076-8b9b-eeef1ddbd551" providerId="ADAL" clId="{D766BA06-A758-490B-A3EA-F0DDC297DAB1}" dt="2024-07-31T15:23:58.913" v="6986" actId="693"/>
          <ac:cxnSpMkLst>
            <pc:docMk/>
            <pc:sldMk cId="1672267421" sldId="367"/>
            <ac:cxnSpMk id="24" creationId="{39D47C73-778C-45F9-A919-6BB36E1ABBB0}"/>
          </ac:cxnSpMkLst>
        </pc:cxnChg>
        <pc:cxnChg chg="add mod">
          <ac:chgData name="Kriti Bhatia" userId="fa245aa6-7da2-4076-8b9b-eeef1ddbd551" providerId="ADAL" clId="{D766BA06-A758-490B-A3EA-F0DDC297DAB1}" dt="2024-07-31T15:24:20.875" v="6990" actId="14100"/>
          <ac:cxnSpMkLst>
            <pc:docMk/>
            <pc:sldMk cId="1672267421" sldId="367"/>
            <ac:cxnSpMk id="30" creationId="{926CC1F5-CCA7-4363-98D5-289713EBC58D}"/>
          </ac:cxnSpMkLst>
        </pc:cxnChg>
        <pc:cxnChg chg="add del">
          <ac:chgData name="Kriti Bhatia" userId="fa245aa6-7da2-4076-8b9b-eeef1ddbd551" providerId="ADAL" clId="{D766BA06-A758-490B-A3EA-F0DDC297DAB1}" dt="2024-07-31T15:24:30.585" v="6992" actId="478"/>
          <ac:cxnSpMkLst>
            <pc:docMk/>
            <pc:sldMk cId="1672267421" sldId="367"/>
            <ac:cxnSpMk id="31" creationId="{883103BD-6627-43B8-98AC-EA4D90A9E314}"/>
          </ac:cxnSpMkLst>
        </pc:cxnChg>
        <pc:cxnChg chg="add mod">
          <ac:chgData name="Kriti Bhatia" userId="fa245aa6-7da2-4076-8b9b-eeef1ddbd551" providerId="ADAL" clId="{D766BA06-A758-490B-A3EA-F0DDC297DAB1}" dt="2024-07-31T15:24:47.873" v="6996" actId="693"/>
          <ac:cxnSpMkLst>
            <pc:docMk/>
            <pc:sldMk cId="1672267421" sldId="367"/>
            <ac:cxnSpMk id="32" creationId="{FE4BFDCB-E46D-4048-A44D-48369C0FBA46}"/>
          </ac:cxnSpMkLst>
        </pc:cxnChg>
      </pc:sldChg>
      <pc:sldChg chg="addSp delSp modSp add modAnim">
        <pc:chgData name="Kriti Bhatia" userId="fa245aa6-7da2-4076-8b9b-eeef1ddbd551" providerId="ADAL" clId="{D766BA06-A758-490B-A3EA-F0DDC297DAB1}" dt="2024-08-21T13:51:54.864" v="8386" actId="478"/>
        <pc:sldMkLst>
          <pc:docMk/>
          <pc:sldMk cId="1705717999" sldId="381"/>
        </pc:sldMkLst>
        <pc:spChg chg="mod ord">
          <ac:chgData name="Kriti Bhatia" userId="fa245aa6-7da2-4076-8b9b-eeef1ddbd551" providerId="ADAL" clId="{D766BA06-A758-490B-A3EA-F0DDC297DAB1}" dt="2024-07-26T11:37:27.268" v="5573" actId="1076"/>
          <ac:spMkLst>
            <pc:docMk/>
            <pc:sldMk cId="1705717999" sldId="381"/>
            <ac:spMk id="2" creationId="{34003EAC-B7B4-4109-9840-39CC8501AC8C}"/>
          </ac:spMkLst>
        </pc:spChg>
        <pc:spChg chg="del">
          <ac:chgData name="Kriti Bhatia" userId="fa245aa6-7da2-4076-8b9b-eeef1ddbd551" providerId="ADAL" clId="{D766BA06-A758-490B-A3EA-F0DDC297DAB1}" dt="2024-07-22T09:13:58.342" v="210" actId="478"/>
          <ac:spMkLst>
            <pc:docMk/>
            <pc:sldMk cId="1705717999" sldId="381"/>
            <ac:spMk id="3" creationId="{6DC4967E-AB4C-482F-98AA-D68F63A79A7D}"/>
          </ac:spMkLst>
        </pc:spChg>
        <pc:spChg chg="add mod">
          <ac:chgData name="Kriti Bhatia" userId="fa245aa6-7da2-4076-8b9b-eeef1ddbd551" providerId="ADAL" clId="{D766BA06-A758-490B-A3EA-F0DDC297DAB1}" dt="2024-08-21T13:43:24.380" v="8385"/>
          <ac:spMkLst>
            <pc:docMk/>
            <pc:sldMk cId="1705717999" sldId="381"/>
            <ac:spMk id="3" creationId="{796E6062-BD3A-48B4-BF7A-B4BD75535D02}"/>
          </ac:spMkLst>
        </pc:spChg>
        <pc:spChg chg="add del mod">
          <ac:chgData name="Kriti Bhatia" userId="fa245aa6-7da2-4076-8b9b-eeef1ddbd551" providerId="ADAL" clId="{D766BA06-A758-490B-A3EA-F0DDC297DAB1}" dt="2024-08-21T13:51:54.864" v="8386" actId="478"/>
          <ac:spMkLst>
            <pc:docMk/>
            <pc:sldMk cId="1705717999" sldId="381"/>
            <ac:spMk id="7" creationId="{2A44A0F3-1E73-4182-B8A1-16D65AE94924}"/>
          </ac:spMkLst>
        </pc:spChg>
        <pc:picChg chg="add mod">
          <ac:chgData name="Kriti Bhatia" userId="fa245aa6-7da2-4076-8b9b-eeef1ddbd551" providerId="ADAL" clId="{D766BA06-A758-490B-A3EA-F0DDC297DAB1}" dt="2024-07-26T11:36:18.170" v="5533" actId="1076"/>
          <ac:picMkLst>
            <pc:docMk/>
            <pc:sldMk cId="1705717999" sldId="381"/>
            <ac:picMk id="8" creationId="{CA1F018C-7EF0-4FB4-B3D0-CAF1D626546C}"/>
          </ac:picMkLst>
        </pc:picChg>
        <pc:picChg chg="add mod modCrop">
          <ac:chgData name="Kriti Bhatia" userId="fa245aa6-7da2-4076-8b9b-eeef1ddbd551" providerId="ADAL" clId="{D766BA06-A758-490B-A3EA-F0DDC297DAB1}" dt="2024-08-05T14:55:22.357" v="8291" actId="1035"/>
          <ac:picMkLst>
            <pc:docMk/>
            <pc:sldMk cId="1705717999" sldId="381"/>
            <ac:picMk id="9" creationId="{0F36EFC0-32B9-4367-B658-4D58D559C10F}"/>
          </ac:picMkLst>
        </pc:picChg>
        <pc:picChg chg="add del mod modCrop">
          <ac:chgData name="Kriti Bhatia" userId="fa245aa6-7da2-4076-8b9b-eeef1ddbd551" providerId="ADAL" clId="{D766BA06-A758-490B-A3EA-F0DDC297DAB1}" dt="2024-08-05T14:54:14.519" v="8249" actId="478"/>
          <ac:picMkLst>
            <pc:docMk/>
            <pc:sldMk cId="1705717999" sldId="381"/>
            <ac:picMk id="10" creationId="{561B5949-FBEE-4099-9B3F-C0539C716DF2}"/>
          </ac:picMkLst>
        </pc:picChg>
        <pc:picChg chg="add mod ord modCrop">
          <ac:chgData name="Kriti Bhatia" userId="fa245aa6-7da2-4076-8b9b-eeef1ddbd551" providerId="ADAL" clId="{D766BA06-A758-490B-A3EA-F0DDC297DAB1}" dt="2024-08-05T14:55:11.852" v="8284" actId="1035"/>
          <ac:picMkLst>
            <pc:docMk/>
            <pc:sldMk cId="1705717999" sldId="381"/>
            <ac:picMk id="12" creationId="{47B54253-D72E-4D2A-8B39-6D867E91038B}"/>
          </ac:picMkLst>
        </pc:picChg>
      </pc:sldChg>
      <pc:sldChg chg="addSp delSp modSp add delAnim modAnim">
        <pc:chgData name="Kriti Bhatia" userId="fa245aa6-7da2-4076-8b9b-eeef1ddbd551" providerId="ADAL" clId="{D766BA06-A758-490B-A3EA-F0DDC297DAB1}" dt="2024-08-21T13:53:34.599" v="8428" actId="478"/>
        <pc:sldMkLst>
          <pc:docMk/>
          <pc:sldMk cId="1602731144" sldId="382"/>
        </pc:sldMkLst>
        <pc:spChg chg="mod">
          <ac:chgData name="Kriti Bhatia" userId="fa245aa6-7da2-4076-8b9b-eeef1ddbd551" providerId="ADAL" clId="{D766BA06-A758-490B-A3EA-F0DDC297DAB1}" dt="2024-07-22T15:10:45.407" v="2636" actId="20577"/>
          <ac:spMkLst>
            <pc:docMk/>
            <pc:sldMk cId="1602731144" sldId="382"/>
            <ac:spMk id="2" creationId="{6EE0BE41-58AF-48B3-ADC8-B72A3DD4B624}"/>
          </ac:spMkLst>
        </pc:spChg>
        <pc:spChg chg="add mod">
          <ac:chgData name="Kriti Bhatia" userId="fa245aa6-7da2-4076-8b9b-eeef1ddbd551" providerId="ADAL" clId="{D766BA06-A758-490B-A3EA-F0DDC297DAB1}" dt="2024-07-25T14:13:39.447" v="5183"/>
          <ac:spMkLst>
            <pc:docMk/>
            <pc:sldMk cId="1602731144" sldId="382"/>
            <ac:spMk id="3" creationId="{E1A473C7-F33A-49E3-88A3-3E0DBC758326}"/>
          </ac:spMkLst>
        </pc:spChg>
        <pc:spChg chg="del">
          <ac:chgData name="Kriti Bhatia" userId="fa245aa6-7da2-4076-8b9b-eeef1ddbd551" providerId="ADAL" clId="{D766BA06-A758-490B-A3EA-F0DDC297DAB1}" dt="2024-07-22T09:15:50.969" v="369" actId="478"/>
          <ac:spMkLst>
            <pc:docMk/>
            <pc:sldMk cId="1602731144" sldId="382"/>
            <ac:spMk id="3" creationId="{F927DC2F-BDE7-4612-9A06-A75A92E64669}"/>
          </ac:spMkLst>
        </pc:spChg>
        <pc:spChg chg="del">
          <ac:chgData name="Kriti Bhatia" userId="fa245aa6-7da2-4076-8b9b-eeef1ddbd551" providerId="ADAL" clId="{D766BA06-A758-490B-A3EA-F0DDC297DAB1}" dt="2024-08-21T13:53:34.599" v="8428" actId="478"/>
          <ac:spMkLst>
            <pc:docMk/>
            <pc:sldMk cId="1602731144" sldId="382"/>
            <ac:spMk id="5" creationId="{A2D08530-8C88-4881-AC8F-C20F034156FE}"/>
          </ac:spMkLst>
        </pc:spChg>
        <pc:spChg chg="add mod">
          <ac:chgData name="Kriti Bhatia" userId="fa245aa6-7da2-4076-8b9b-eeef1ddbd551" providerId="ADAL" clId="{D766BA06-A758-490B-A3EA-F0DDC297DAB1}" dt="2024-07-25T14:14:19.628" v="5189" actId="1076"/>
          <ac:spMkLst>
            <pc:docMk/>
            <pc:sldMk cId="1602731144" sldId="382"/>
            <ac:spMk id="7" creationId="{DA5ED568-0B9B-4E60-91E0-45AA6A01B23F}"/>
          </ac:spMkLst>
        </pc:spChg>
        <pc:spChg chg="add mod">
          <ac:chgData name="Kriti Bhatia" userId="fa245aa6-7da2-4076-8b9b-eeef1ddbd551" providerId="ADAL" clId="{D766BA06-A758-490B-A3EA-F0DDC297DAB1}" dt="2024-07-25T14:17:11.224" v="5233" actId="1076"/>
          <ac:spMkLst>
            <pc:docMk/>
            <pc:sldMk cId="1602731144" sldId="382"/>
            <ac:spMk id="8" creationId="{90E414AE-E938-4D19-B2D0-B5A093FA3E97}"/>
          </ac:spMkLst>
        </pc:spChg>
        <pc:spChg chg="add del mod">
          <ac:chgData name="Kriti Bhatia" userId="fa245aa6-7da2-4076-8b9b-eeef1ddbd551" providerId="ADAL" clId="{D766BA06-A758-490B-A3EA-F0DDC297DAB1}" dt="2024-07-22T15:22:57.476" v="2713" actId="478"/>
          <ac:spMkLst>
            <pc:docMk/>
            <pc:sldMk cId="1602731144" sldId="382"/>
            <ac:spMk id="13" creationId="{95BE8D45-4A15-4DCA-9A35-FE19B5E56213}"/>
          </ac:spMkLst>
        </pc:spChg>
        <pc:grpChg chg="add mod ord">
          <ac:chgData name="Kriti Bhatia" userId="fa245aa6-7da2-4076-8b9b-eeef1ddbd551" providerId="ADAL" clId="{D766BA06-A758-490B-A3EA-F0DDC297DAB1}" dt="2024-07-25T14:12:07.540" v="5032" actId="1076"/>
          <ac:grpSpMkLst>
            <pc:docMk/>
            <pc:sldMk cId="1602731144" sldId="382"/>
            <ac:grpSpMk id="11" creationId="{55CF6E7C-A70F-47D1-8BA8-24C26FD37309}"/>
          </ac:grpSpMkLst>
        </pc:grpChg>
        <pc:picChg chg="add del mod modCrop">
          <ac:chgData name="Kriti Bhatia" userId="fa245aa6-7da2-4076-8b9b-eeef1ddbd551" providerId="ADAL" clId="{D766BA06-A758-490B-A3EA-F0DDC297DAB1}" dt="2024-07-22T14:53:22.332" v="2621" actId="478"/>
          <ac:picMkLst>
            <pc:docMk/>
            <pc:sldMk cId="1602731144" sldId="382"/>
            <ac:picMk id="7" creationId="{6E83DFF9-310D-41D8-8B47-1DDF3B0743EF}"/>
          </ac:picMkLst>
        </pc:picChg>
        <pc:picChg chg="add del mod ord modCrop">
          <ac:chgData name="Kriti Bhatia" userId="fa245aa6-7da2-4076-8b9b-eeef1ddbd551" providerId="ADAL" clId="{D766BA06-A758-490B-A3EA-F0DDC297DAB1}" dt="2024-07-25T13:11:06.970" v="4450" actId="478"/>
          <ac:picMkLst>
            <pc:docMk/>
            <pc:sldMk cId="1602731144" sldId="382"/>
            <ac:picMk id="7" creationId="{E4896F91-85AF-46C7-8F60-DABE4FF48928}"/>
          </ac:picMkLst>
        </pc:picChg>
        <pc:picChg chg="add del mod">
          <ac:chgData name="Kriti Bhatia" userId="fa245aa6-7da2-4076-8b9b-eeef1ddbd551" providerId="ADAL" clId="{D766BA06-A758-490B-A3EA-F0DDC297DAB1}" dt="2024-07-23T14:10:56.486" v="4151" actId="478"/>
          <ac:picMkLst>
            <pc:docMk/>
            <pc:sldMk cId="1602731144" sldId="382"/>
            <ac:picMk id="7" creationId="{EC7BAFFB-2D8E-407B-84A3-870D325EC55E}"/>
          </ac:picMkLst>
        </pc:picChg>
        <pc:picChg chg="add del mod modCrop">
          <ac:chgData name="Kriti Bhatia" userId="fa245aa6-7da2-4076-8b9b-eeef1ddbd551" providerId="ADAL" clId="{D766BA06-A758-490B-A3EA-F0DDC297DAB1}" dt="2024-07-22T14:53:22.959" v="2622" actId="478"/>
          <ac:picMkLst>
            <pc:docMk/>
            <pc:sldMk cId="1602731144" sldId="382"/>
            <ac:picMk id="8" creationId="{3635B0A4-EDB6-40F6-B86D-885861B960FE}"/>
          </ac:picMkLst>
        </pc:picChg>
        <pc:picChg chg="add del mod">
          <ac:chgData name="Kriti Bhatia" userId="fa245aa6-7da2-4076-8b9b-eeef1ddbd551" providerId="ADAL" clId="{D766BA06-A758-490B-A3EA-F0DDC297DAB1}" dt="2024-07-25T13:10:09.110" v="4387" actId="478"/>
          <ac:picMkLst>
            <pc:docMk/>
            <pc:sldMk cId="1602731144" sldId="382"/>
            <ac:picMk id="9" creationId="{92A0B2FC-8A31-4AA6-BB4E-15EA1931E77D}"/>
          </ac:picMkLst>
        </pc:picChg>
        <pc:picChg chg="add mod ord">
          <ac:chgData name="Kriti Bhatia" userId="fa245aa6-7da2-4076-8b9b-eeef1ddbd551" providerId="ADAL" clId="{D766BA06-A758-490B-A3EA-F0DDC297DAB1}" dt="2024-08-01T08:26:54.131" v="7008" actId="1036"/>
          <ac:picMkLst>
            <pc:docMk/>
            <pc:sldMk cId="1602731144" sldId="382"/>
            <ac:picMk id="10" creationId="{727D6A43-5D65-4C69-A896-47C3D63B669E}"/>
          </ac:picMkLst>
        </pc:picChg>
        <pc:picChg chg="add del mod modCrop">
          <ac:chgData name="Kriti Bhatia" userId="fa245aa6-7da2-4076-8b9b-eeef1ddbd551" providerId="ADAL" clId="{D766BA06-A758-490B-A3EA-F0DDC297DAB1}" dt="2024-07-22T15:21:31.653" v="2642" actId="478"/>
          <ac:picMkLst>
            <pc:docMk/>
            <pc:sldMk cId="1602731144" sldId="382"/>
            <ac:picMk id="10" creationId="{8FC7D2B2-D069-4A71-B990-5B787F8A4214}"/>
          </ac:picMkLst>
        </pc:picChg>
        <pc:picChg chg="add del mod modCrop">
          <ac:chgData name="Kriti Bhatia" userId="fa245aa6-7da2-4076-8b9b-eeef1ddbd551" providerId="ADAL" clId="{D766BA06-A758-490B-A3EA-F0DDC297DAB1}" dt="2024-07-22T15:22:56.320" v="2712" actId="478"/>
          <ac:picMkLst>
            <pc:docMk/>
            <pc:sldMk cId="1602731144" sldId="382"/>
            <ac:picMk id="12" creationId="{889D50D0-FDF0-409E-A277-1CC1A2046092}"/>
          </ac:picMkLst>
        </pc:picChg>
        <pc:picChg chg="add mod ord">
          <ac:chgData name="Kriti Bhatia" userId="fa245aa6-7da2-4076-8b9b-eeef1ddbd551" providerId="ADAL" clId="{D766BA06-A758-490B-A3EA-F0DDC297DAB1}" dt="2024-07-25T14:11:59.748" v="5030" actId="1076"/>
          <ac:picMkLst>
            <pc:docMk/>
            <pc:sldMk cId="1602731144" sldId="382"/>
            <ac:picMk id="14" creationId="{7864E744-D9DC-4903-8FAF-27FAF2C2678D}"/>
          </ac:picMkLst>
        </pc:picChg>
        <pc:picChg chg="add del mod modCrop">
          <ac:chgData name="Kriti Bhatia" userId="fa245aa6-7da2-4076-8b9b-eeef1ddbd551" providerId="ADAL" clId="{D766BA06-A758-490B-A3EA-F0DDC297DAB1}" dt="2024-08-01T08:23:35.200" v="6997" actId="478"/>
          <ac:picMkLst>
            <pc:docMk/>
            <pc:sldMk cId="1602731144" sldId="382"/>
            <ac:picMk id="15" creationId="{6F8EE5C9-9527-4F28-B43A-743D55F233F3}"/>
          </ac:picMkLst>
        </pc:picChg>
        <pc:picChg chg="add mod ord">
          <ac:chgData name="Kriti Bhatia" userId="fa245aa6-7da2-4076-8b9b-eeef1ddbd551" providerId="ADAL" clId="{D766BA06-A758-490B-A3EA-F0DDC297DAB1}" dt="2024-08-01T14:53:26.134" v="7361"/>
          <ac:picMkLst>
            <pc:docMk/>
            <pc:sldMk cId="1602731144" sldId="382"/>
            <ac:picMk id="15" creationId="{EFE4B41F-E74B-456A-B8E4-24B1F3D45C42}"/>
          </ac:picMkLst>
        </pc:picChg>
        <pc:picChg chg="add del mod">
          <ac:chgData name="Kriti Bhatia" userId="fa245aa6-7da2-4076-8b9b-eeef1ddbd551" providerId="ADAL" clId="{D766BA06-A758-490B-A3EA-F0DDC297DAB1}" dt="2024-08-01T08:23:55.545" v="7001" actId="478"/>
          <ac:picMkLst>
            <pc:docMk/>
            <pc:sldMk cId="1602731144" sldId="382"/>
            <ac:picMk id="16" creationId="{C8C02998-1960-47E8-9606-0316EB9CCE29}"/>
          </ac:picMkLst>
        </pc:picChg>
        <pc:picChg chg="add mod ord">
          <ac:chgData name="Kriti Bhatia" userId="fa245aa6-7da2-4076-8b9b-eeef1ddbd551" providerId="ADAL" clId="{D766BA06-A758-490B-A3EA-F0DDC297DAB1}" dt="2024-08-01T13:02:33.528" v="7077" actId="167"/>
          <ac:picMkLst>
            <pc:docMk/>
            <pc:sldMk cId="1602731144" sldId="382"/>
            <ac:picMk id="17" creationId="{74243DD0-7E6E-4D19-AE09-32BE470934BF}"/>
          </ac:picMkLst>
        </pc:picChg>
        <pc:picChg chg="add del mod modCrop">
          <ac:chgData name="Kriti Bhatia" userId="fa245aa6-7da2-4076-8b9b-eeef1ddbd551" providerId="ADAL" clId="{D766BA06-A758-490B-A3EA-F0DDC297DAB1}" dt="2024-08-01T08:23:35.961" v="6998" actId="478"/>
          <ac:picMkLst>
            <pc:docMk/>
            <pc:sldMk cId="1602731144" sldId="382"/>
            <ac:picMk id="17" creationId="{7EF46202-9CDA-48B3-9598-DACDD78D89E9}"/>
          </ac:picMkLst>
        </pc:picChg>
        <pc:picChg chg="add del mod">
          <ac:chgData name="Kriti Bhatia" userId="fa245aa6-7da2-4076-8b9b-eeef1ddbd551" providerId="ADAL" clId="{D766BA06-A758-490B-A3EA-F0DDC297DAB1}" dt="2024-08-01T08:23:55.545" v="7001" actId="478"/>
          <ac:picMkLst>
            <pc:docMk/>
            <pc:sldMk cId="1602731144" sldId="382"/>
            <ac:picMk id="19" creationId="{677FD206-32CD-4B62-9B3C-841B6F780C1C}"/>
          </ac:picMkLst>
        </pc:picChg>
        <pc:picChg chg="add del mod ord">
          <ac:chgData name="Kriti Bhatia" userId="fa245aa6-7da2-4076-8b9b-eeef1ddbd551" providerId="ADAL" clId="{D766BA06-A758-490B-A3EA-F0DDC297DAB1}" dt="2024-08-01T08:27:03.691" v="7009" actId="478"/>
          <ac:picMkLst>
            <pc:docMk/>
            <pc:sldMk cId="1602731144" sldId="382"/>
            <ac:picMk id="21" creationId="{69051728-EA6A-4FA7-8099-7CC4C266EC1A}"/>
          </ac:picMkLst>
        </pc:picChg>
        <pc:picChg chg="add del mod ord">
          <ac:chgData name="Kriti Bhatia" userId="fa245aa6-7da2-4076-8b9b-eeef1ddbd551" providerId="ADAL" clId="{D766BA06-A758-490B-A3EA-F0DDC297DAB1}" dt="2024-08-01T13:02:12.243" v="7073" actId="478"/>
          <ac:picMkLst>
            <pc:docMk/>
            <pc:sldMk cId="1602731144" sldId="382"/>
            <ac:picMk id="23" creationId="{D9DEE1D4-1B4C-4FED-905E-A51B0B0310F4}"/>
          </ac:picMkLst>
        </pc:picChg>
        <pc:picChg chg="add del mod ord">
          <ac:chgData name="Kriti Bhatia" userId="fa245aa6-7da2-4076-8b9b-eeef1ddbd551" providerId="ADAL" clId="{D766BA06-A758-490B-A3EA-F0DDC297DAB1}" dt="2024-08-01T13:02:11.732" v="7072" actId="478"/>
          <ac:picMkLst>
            <pc:docMk/>
            <pc:sldMk cId="1602731144" sldId="382"/>
            <ac:picMk id="25" creationId="{EA2948BA-368E-4A5A-AE0B-FCAF4E79C731}"/>
          </ac:picMkLst>
        </pc:picChg>
      </pc:sldChg>
      <pc:sldChg chg="addSp delSp modSp add delAnim modAnim">
        <pc:chgData name="Kriti Bhatia" userId="fa245aa6-7da2-4076-8b9b-eeef1ddbd551" providerId="ADAL" clId="{D766BA06-A758-490B-A3EA-F0DDC297DAB1}" dt="2024-07-29T12:48:26.426" v="6414" actId="20577"/>
        <pc:sldMkLst>
          <pc:docMk/>
          <pc:sldMk cId="1671855364" sldId="383"/>
        </pc:sldMkLst>
        <pc:spChg chg="add mod">
          <ac:chgData name="Kriti Bhatia" userId="fa245aa6-7da2-4076-8b9b-eeef1ddbd551" providerId="ADAL" clId="{D766BA06-A758-490B-A3EA-F0DDC297DAB1}" dt="2024-07-22T14:09:08.327" v="2096" actId="1076"/>
          <ac:spMkLst>
            <pc:docMk/>
            <pc:sldMk cId="1671855364" sldId="383"/>
            <ac:spMk id="4" creationId="{B1DF3D67-21A7-46B8-91A5-A9577D36D8BC}"/>
          </ac:spMkLst>
        </pc:spChg>
        <pc:spChg chg="del">
          <ac:chgData name="Kriti Bhatia" userId="fa245aa6-7da2-4076-8b9b-eeef1ddbd551" providerId="ADAL" clId="{D766BA06-A758-490B-A3EA-F0DDC297DAB1}" dt="2024-07-22T14:08:42.952" v="2090" actId="478"/>
          <ac:spMkLst>
            <pc:docMk/>
            <pc:sldMk cId="1671855364" sldId="383"/>
            <ac:spMk id="12" creationId="{8B267490-B5BE-4792-B490-FE918BE85A4A}"/>
          </ac:spMkLst>
        </pc:spChg>
        <pc:spChg chg="mod">
          <ac:chgData name="Kriti Bhatia" userId="fa245aa6-7da2-4076-8b9b-eeef1ddbd551" providerId="ADAL" clId="{D766BA06-A758-490B-A3EA-F0DDC297DAB1}" dt="2024-07-22T13:53:33.511" v="1390" actId="20577"/>
          <ac:spMkLst>
            <pc:docMk/>
            <pc:sldMk cId="1671855364" sldId="383"/>
            <ac:spMk id="16" creationId="{9633504A-ED98-4E46-9C55-6F6B7BE2EB02}"/>
          </ac:spMkLst>
        </pc:spChg>
        <pc:spChg chg="mod">
          <ac:chgData name="Kriti Bhatia" userId="fa245aa6-7da2-4076-8b9b-eeef1ddbd551" providerId="ADAL" clId="{D766BA06-A758-490B-A3EA-F0DDC297DAB1}" dt="2024-07-22T14:09:27.015" v="2102" actId="6549"/>
          <ac:spMkLst>
            <pc:docMk/>
            <pc:sldMk cId="1671855364" sldId="383"/>
            <ac:spMk id="17" creationId="{90F822ED-040A-4A3D-AA9B-1CC983DA3D89}"/>
          </ac:spMkLst>
        </pc:spChg>
        <pc:spChg chg="mod">
          <ac:chgData name="Kriti Bhatia" userId="fa245aa6-7da2-4076-8b9b-eeef1ddbd551" providerId="ADAL" clId="{D766BA06-A758-490B-A3EA-F0DDC297DAB1}" dt="2024-07-22T14:07:19.219" v="2066" actId="1076"/>
          <ac:spMkLst>
            <pc:docMk/>
            <pc:sldMk cId="1671855364" sldId="383"/>
            <ac:spMk id="18" creationId="{CA41EDED-D207-4ADC-BE48-E56ACFCE650F}"/>
          </ac:spMkLst>
        </pc:spChg>
        <pc:spChg chg="mod">
          <ac:chgData name="Kriti Bhatia" userId="fa245aa6-7da2-4076-8b9b-eeef1ddbd551" providerId="ADAL" clId="{D766BA06-A758-490B-A3EA-F0DDC297DAB1}" dt="2024-07-22T13:53:35.136" v="1391" actId="20577"/>
          <ac:spMkLst>
            <pc:docMk/>
            <pc:sldMk cId="1671855364" sldId="383"/>
            <ac:spMk id="21" creationId="{73666B6E-EE2D-4C0D-9E31-BF90C3C1ADE0}"/>
          </ac:spMkLst>
        </pc:spChg>
        <pc:spChg chg="mod">
          <ac:chgData name="Kriti Bhatia" userId="fa245aa6-7da2-4076-8b9b-eeef1ddbd551" providerId="ADAL" clId="{D766BA06-A758-490B-A3EA-F0DDC297DAB1}" dt="2024-07-22T13:53:39.074" v="1394" actId="20577"/>
          <ac:spMkLst>
            <pc:docMk/>
            <pc:sldMk cId="1671855364" sldId="383"/>
            <ac:spMk id="22" creationId="{923628A5-CB6B-4485-B6B4-9F643F519949}"/>
          </ac:spMkLst>
        </pc:spChg>
        <pc:spChg chg="add mod">
          <ac:chgData name="Kriti Bhatia" userId="fa245aa6-7da2-4076-8b9b-eeef1ddbd551" providerId="ADAL" clId="{D766BA06-A758-490B-A3EA-F0DDC297DAB1}" dt="2024-07-29T12:48:26.426" v="6414" actId="20577"/>
          <ac:spMkLst>
            <pc:docMk/>
            <pc:sldMk cId="1671855364" sldId="383"/>
            <ac:spMk id="25" creationId="{F68DF91D-5326-4675-A7A2-BEB3F22A279F}"/>
          </ac:spMkLst>
        </pc:spChg>
        <pc:spChg chg="del">
          <ac:chgData name="Kriti Bhatia" userId="fa245aa6-7da2-4076-8b9b-eeef1ddbd551" providerId="ADAL" clId="{D766BA06-A758-490B-A3EA-F0DDC297DAB1}" dt="2024-07-29T12:47:50.998" v="6405" actId="478"/>
          <ac:spMkLst>
            <pc:docMk/>
            <pc:sldMk cId="1671855364" sldId="383"/>
            <ac:spMk id="26" creationId="{9F36F65C-37B1-462E-9D51-D0DFDDEEF2FA}"/>
          </ac:spMkLst>
        </pc:spChg>
        <pc:spChg chg="add">
          <ac:chgData name="Kriti Bhatia" userId="fa245aa6-7da2-4076-8b9b-eeef1ddbd551" providerId="ADAL" clId="{D766BA06-A758-490B-A3EA-F0DDC297DAB1}" dt="2024-07-22T14:08:43.170" v="2091"/>
          <ac:spMkLst>
            <pc:docMk/>
            <pc:sldMk cId="1671855364" sldId="383"/>
            <ac:spMk id="27" creationId="{FB831A55-3A5D-4FB4-A99F-F17B2245F1E2}"/>
          </ac:spMkLst>
        </pc:spChg>
        <pc:cxnChg chg="del">
          <ac:chgData name="Kriti Bhatia" userId="fa245aa6-7da2-4076-8b9b-eeef1ddbd551" providerId="ADAL" clId="{D766BA06-A758-490B-A3EA-F0DDC297DAB1}" dt="2024-07-22T14:07:15.386" v="2065" actId="478"/>
          <ac:cxnSpMkLst>
            <pc:docMk/>
            <pc:sldMk cId="1671855364" sldId="383"/>
            <ac:cxnSpMk id="25" creationId="{D30DC341-0A4E-4C5A-B864-9991DFB74433}"/>
          </ac:cxnSpMkLst>
        </pc:cxnChg>
      </pc:sldChg>
      <pc:sldChg chg="modSp add modAnim">
        <pc:chgData name="Kriti Bhatia" userId="fa245aa6-7da2-4076-8b9b-eeef1ddbd551" providerId="ADAL" clId="{D766BA06-A758-490B-A3EA-F0DDC297DAB1}" dt="2024-08-05T14:51:55.617" v="8244" actId="113"/>
        <pc:sldMkLst>
          <pc:docMk/>
          <pc:sldMk cId="25637709" sldId="387"/>
        </pc:sldMkLst>
        <pc:spChg chg="mod">
          <ac:chgData name="Kriti Bhatia" userId="fa245aa6-7da2-4076-8b9b-eeef1ddbd551" providerId="ADAL" clId="{D766BA06-A758-490B-A3EA-F0DDC297DAB1}" dt="2024-08-01T14:40:32.765" v="7253" actId="403"/>
          <ac:spMkLst>
            <pc:docMk/>
            <pc:sldMk cId="25637709" sldId="387"/>
            <ac:spMk id="2" creationId="{9F1AB07C-A4CC-4087-930F-6F7989247B06}"/>
          </ac:spMkLst>
        </pc:spChg>
        <pc:spChg chg="mod">
          <ac:chgData name="Kriti Bhatia" userId="fa245aa6-7da2-4076-8b9b-eeef1ddbd551" providerId="ADAL" clId="{D766BA06-A758-490B-A3EA-F0DDC297DAB1}" dt="2024-08-05T14:51:55.617" v="8244" actId="113"/>
          <ac:spMkLst>
            <pc:docMk/>
            <pc:sldMk cId="25637709" sldId="387"/>
            <ac:spMk id="3" creationId="{542A481E-65EF-40B0-8F5A-583E5F373E62}"/>
          </ac:spMkLst>
        </pc:spChg>
      </pc:sldChg>
      <pc:sldChg chg="addSp delSp modSp add modAnim">
        <pc:chgData name="Kriti Bhatia" userId="fa245aa6-7da2-4076-8b9b-eeef1ddbd551" providerId="ADAL" clId="{D766BA06-A758-490B-A3EA-F0DDC297DAB1}" dt="2024-08-01T14:30:08.432" v="7228" actId="1036"/>
        <pc:sldMkLst>
          <pc:docMk/>
          <pc:sldMk cId="487925261" sldId="389"/>
        </pc:sldMkLst>
        <pc:spChg chg="ord">
          <ac:chgData name="Kriti Bhatia" userId="fa245aa6-7da2-4076-8b9b-eeef1ddbd551" providerId="ADAL" clId="{D766BA06-A758-490B-A3EA-F0DDC297DAB1}" dt="2024-08-01T14:27:07.546" v="7211" actId="167"/>
          <ac:spMkLst>
            <pc:docMk/>
            <pc:sldMk cId="487925261" sldId="389"/>
            <ac:spMk id="5" creationId="{A2D08530-8C88-4881-AC8F-C20F034156FE}"/>
          </ac:spMkLst>
        </pc:spChg>
        <pc:spChg chg="add mod ord">
          <ac:chgData name="Kriti Bhatia" userId="fa245aa6-7da2-4076-8b9b-eeef1ddbd551" providerId="ADAL" clId="{D766BA06-A758-490B-A3EA-F0DDC297DAB1}" dt="2024-08-01T14:27:52.122" v="7220" actId="1076"/>
          <ac:spMkLst>
            <pc:docMk/>
            <pc:sldMk cId="487925261" sldId="389"/>
            <ac:spMk id="8" creationId="{FD465E9E-489A-41AA-86CE-27026259EF56}"/>
          </ac:spMkLst>
        </pc:spChg>
        <pc:spChg chg="add mod ord">
          <ac:chgData name="Kriti Bhatia" userId="fa245aa6-7da2-4076-8b9b-eeef1ddbd551" providerId="ADAL" clId="{D766BA06-A758-490B-A3EA-F0DDC297DAB1}" dt="2024-08-01T14:27:52.122" v="7220" actId="1076"/>
          <ac:spMkLst>
            <pc:docMk/>
            <pc:sldMk cId="487925261" sldId="389"/>
            <ac:spMk id="9" creationId="{2B71D4E6-B8F8-4CF6-A728-A226CDCCD6C4}"/>
          </ac:spMkLst>
        </pc:spChg>
        <pc:spChg chg="mod ord">
          <ac:chgData name="Kriti Bhatia" userId="fa245aa6-7da2-4076-8b9b-eeef1ddbd551" providerId="ADAL" clId="{D766BA06-A758-490B-A3EA-F0DDC297DAB1}" dt="2024-08-01T14:27:37.186" v="7217" actId="1076"/>
          <ac:spMkLst>
            <pc:docMk/>
            <pc:sldMk cId="487925261" sldId="389"/>
            <ac:spMk id="13" creationId="{95BE8D45-4A15-4DCA-9A35-FE19B5E56213}"/>
          </ac:spMkLst>
        </pc:spChg>
        <pc:picChg chg="add mod ord modCrop">
          <ac:chgData name="Kriti Bhatia" userId="fa245aa6-7da2-4076-8b9b-eeef1ddbd551" providerId="ADAL" clId="{D766BA06-A758-490B-A3EA-F0DDC297DAB1}" dt="2024-08-01T14:30:08.432" v="7228" actId="1036"/>
          <ac:picMkLst>
            <pc:docMk/>
            <pc:sldMk cId="487925261" sldId="389"/>
            <ac:picMk id="7" creationId="{7B404970-CBD0-4564-8982-99FEB7EADD00}"/>
          </ac:picMkLst>
        </pc:picChg>
        <pc:picChg chg="add mod modCrop">
          <ac:chgData name="Kriti Bhatia" userId="fa245aa6-7da2-4076-8b9b-eeef1ddbd551" providerId="ADAL" clId="{D766BA06-A758-490B-A3EA-F0DDC297DAB1}" dt="2024-08-01T14:29:52.675" v="7227" actId="1036"/>
          <ac:picMkLst>
            <pc:docMk/>
            <pc:sldMk cId="487925261" sldId="389"/>
            <ac:picMk id="11" creationId="{050C6B64-6B67-4BC5-9448-F943D96F07A4}"/>
          </ac:picMkLst>
        </pc:picChg>
        <pc:picChg chg="del mod">
          <ac:chgData name="Kriti Bhatia" userId="fa245aa6-7da2-4076-8b9b-eeef1ddbd551" providerId="ADAL" clId="{D766BA06-A758-490B-A3EA-F0DDC297DAB1}" dt="2024-08-01T14:11:12.450" v="7171" actId="478"/>
          <ac:picMkLst>
            <pc:docMk/>
            <pc:sldMk cId="487925261" sldId="389"/>
            <ac:picMk id="12" creationId="{889D50D0-FDF0-409E-A277-1CC1A2046092}"/>
          </ac:picMkLst>
        </pc:picChg>
      </pc:sldChg>
      <pc:sldChg chg="addSp delSp modSp add delAnim modAnim">
        <pc:chgData name="Kriti Bhatia" userId="fa245aa6-7da2-4076-8b9b-eeef1ddbd551" providerId="ADAL" clId="{D766BA06-A758-490B-A3EA-F0DDC297DAB1}" dt="2024-08-21T13:53:46.276" v="8429" actId="478"/>
        <pc:sldMkLst>
          <pc:docMk/>
          <pc:sldMk cId="646905152" sldId="390"/>
        </pc:sldMkLst>
        <pc:spChg chg="mod">
          <ac:chgData name="Kriti Bhatia" userId="fa245aa6-7da2-4076-8b9b-eeef1ddbd551" providerId="ADAL" clId="{D766BA06-A758-490B-A3EA-F0DDC297DAB1}" dt="2024-07-22T15:23:45.095" v="2762" actId="122"/>
          <ac:spMkLst>
            <pc:docMk/>
            <pc:sldMk cId="646905152" sldId="390"/>
            <ac:spMk id="2" creationId="{CA394CAD-9F09-40C7-8DFA-79496838A4C5}"/>
          </ac:spMkLst>
        </pc:spChg>
        <pc:spChg chg="del mod">
          <ac:chgData name="Kriti Bhatia" userId="fa245aa6-7da2-4076-8b9b-eeef1ddbd551" providerId="ADAL" clId="{D766BA06-A758-490B-A3EA-F0DDC297DAB1}" dt="2024-07-22T15:24:02.756" v="2764" actId="478"/>
          <ac:spMkLst>
            <pc:docMk/>
            <pc:sldMk cId="646905152" sldId="390"/>
            <ac:spMk id="3" creationId="{60E52059-AE3B-47F1-A564-42E63FBBAD4E}"/>
          </ac:spMkLst>
        </pc:spChg>
        <pc:spChg chg="add del mod">
          <ac:chgData name="Kriti Bhatia" userId="fa245aa6-7da2-4076-8b9b-eeef1ddbd551" providerId="ADAL" clId="{D766BA06-A758-490B-A3EA-F0DDC297DAB1}" dt="2024-07-31T14:56:55.501" v="6949" actId="478"/>
          <ac:spMkLst>
            <pc:docMk/>
            <pc:sldMk cId="646905152" sldId="390"/>
            <ac:spMk id="3" creationId="{7FAF988F-C929-4932-ACB7-D2020A4B680F}"/>
          </ac:spMkLst>
        </pc:spChg>
        <pc:spChg chg="del">
          <ac:chgData name="Kriti Bhatia" userId="fa245aa6-7da2-4076-8b9b-eeef1ddbd551" providerId="ADAL" clId="{D766BA06-A758-490B-A3EA-F0DDC297DAB1}" dt="2024-08-21T13:53:46.276" v="8429" actId="478"/>
          <ac:spMkLst>
            <pc:docMk/>
            <pc:sldMk cId="646905152" sldId="390"/>
            <ac:spMk id="5" creationId="{5ACCC6F0-4920-4A6A-A719-13EC672D7DE5}"/>
          </ac:spMkLst>
        </pc:spChg>
        <pc:spChg chg="add mod">
          <ac:chgData name="Kriti Bhatia" userId="fa245aa6-7da2-4076-8b9b-eeef1ddbd551" providerId="ADAL" clId="{D766BA06-A758-490B-A3EA-F0DDC297DAB1}" dt="2024-08-05T15:01:27.657" v="8384" actId="1076"/>
          <ac:spMkLst>
            <pc:docMk/>
            <pc:sldMk cId="646905152" sldId="390"/>
            <ac:spMk id="15" creationId="{B13E6A33-5294-4DE7-B532-64EBED29D8AA}"/>
          </ac:spMkLst>
        </pc:spChg>
        <pc:grpChg chg="add mod">
          <ac:chgData name="Kriti Bhatia" userId="fa245aa6-7da2-4076-8b9b-eeef1ddbd551" providerId="ADAL" clId="{D766BA06-A758-490B-A3EA-F0DDC297DAB1}" dt="2024-07-22T15:26:08.232" v="2784" actId="1036"/>
          <ac:grpSpMkLst>
            <pc:docMk/>
            <pc:sldMk cId="646905152" sldId="390"/>
            <ac:grpSpMk id="10" creationId="{60710261-99E0-4BD5-93B5-AA24688D1020}"/>
          </ac:grpSpMkLst>
        </pc:grpChg>
        <pc:picChg chg="add del mod">
          <ac:chgData name="Kriti Bhatia" userId="fa245aa6-7da2-4076-8b9b-eeef1ddbd551" providerId="ADAL" clId="{D766BA06-A758-490B-A3EA-F0DDC297DAB1}" dt="2024-07-25T12:53:20.125" v="4379" actId="478"/>
          <ac:picMkLst>
            <pc:docMk/>
            <pc:sldMk cId="646905152" sldId="390"/>
            <ac:picMk id="8" creationId="{3FD4CE59-5B91-48EC-A91A-D115DF05AEBF}"/>
          </ac:picMkLst>
        </pc:picChg>
        <pc:picChg chg="add mod">
          <ac:chgData name="Kriti Bhatia" userId="fa245aa6-7da2-4076-8b9b-eeef1ddbd551" providerId="ADAL" clId="{D766BA06-A758-490B-A3EA-F0DDC297DAB1}" dt="2024-07-22T15:25:53.599" v="2776" actId="207"/>
          <ac:picMkLst>
            <pc:docMk/>
            <pc:sldMk cId="646905152" sldId="390"/>
            <ac:picMk id="9" creationId="{D17E62D7-781D-4D98-AB08-C1515FCA202A}"/>
          </ac:picMkLst>
        </pc:picChg>
        <pc:picChg chg="add mod">
          <ac:chgData name="Kriti Bhatia" userId="fa245aa6-7da2-4076-8b9b-eeef1ddbd551" providerId="ADAL" clId="{D766BA06-A758-490B-A3EA-F0DDC297DAB1}" dt="2024-07-22T15:25:53.599" v="2776" actId="207"/>
          <ac:picMkLst>
            <pc:docMk/>
            <pc:sldMk cId="646905152" sldId="390"/>
            <ac:picMk id="13" creationId="{FF5D2C34-1A3D-4B72-A65B-60399A164AED}"/>
          </ac:picMkLst>
        </pc:picChg>
        <pc:picChg chg="add mod ord">
          <ac:chgData name="Kriti Bhatia" userId="fa245aa6-7da2-4076-8b9b-eeef1ddbd551" providerId="ADAL" clId="{D766BA06-A758-490B-A3EA-F0DDC297DAB1}" dt="2024-07-25T12:53:41.596" v="4385" actId="1076"/>
          <ac:picMkLst>
            <pc:docMk/>
            <pc:sldMk cId="646905152" sldId="390"/>
            <ac:picMk id="14" creationId="{862C606D-B43D-4F15-839C-C6650448EA73}"/>
          </ac:picMkLst>
        </pc:picChg>
      </pc:sldChg>
      <pc:sldChg chg="addSp delSp modSp add delAnim modAnim">
        <pc:chgData name="Kriti Bhatia" userId="fa245aa6-7da2-4076-8b9b-eeef1ddbd551" providerId="ADAL" clId="{D766BA06-A758-490B-A3EA-F0DDC297DAB1}" dt="2024-08-05T14:53:49.261" v="8247"/>
        <pc:sldMkLst>
          <pc:docMk/>
          <pc:sldMk cId="2752602492" sldId="391"/>
        </pc:sldMkLst>
        <pc:spChg chg="mod">
          <ac:chgData name="Kriti Bhatia" userId="fa245aa6-7da2-4076-8b9b-eeef1ddbd551" providerId="ADAL" clId="{D766BA06-A758-490B-A3EA-F0DDC297DAB1}" dt="2024-07-26T09:21:34.123" v="5293" actId="20577"/>
          <ac:spMkLst>
            <pc:docMk/>
            <pc:sldMk cId="2752602492" sldId="391"/>
            <ac:spMk id="2" creationId="{DE2A45C3-E616-44D2-BED6-F9EE32C737CF}"/>
          </ac:spMkLst>
        </pc:spChg>
        <pc:spChg chg="del">
          <ac:chgData name="Kriti Bhatia" userId="fa245aa6-7da2-4076-8b9b-eeef1ddbd551" providerId="ADAL" clId="{D766BA06-A758-490B-A3EA-F0DDC297DAB1}" dt="2024-07-23T08:33:05.360" v="3060" actId="478"/>
          <ac:spMkLst>
            <pc:docMk/>
            <pc:sldMk cId="2752602492" sldId="391"/>
            <ac:spMk id="3" creationId="{C9E4736B-1B37-B945-9014-00F2F8A380ED}"/>
          </ac:spMkLst>
        </pc:spChg>
        <pc:spChg chg="del">
          <ac:chgData name="Kriti Bhatia" userId="fa245aa6-7da2-4076-8b9b-eeef1ddbd551" providerId="ADAL" clId="{D766BA06-A758-490B-A3EA-F0DDC297DAB1}" dt="2024-07-29T14:37:03.585" v="6552" actId="478"/>
          <ac:spMkLst>
            <pc:docMk/>
            <pc:sldMk cId="2752602492" sldId="391"/>
            <ac:spMk id="4" creationId="{988B606F-4545-4538-9713-45F0F677C044}"/>
          </ac:spMkLst>
        </pc:spChg>
        <pc:spChg chg="add mod">
          <ac:chgData name="Kriti Bhatia" userId="fa245aa6-7da2-4076-8b9b-eeef1ddbd551" providerId="ADAL" clId="{D766BA06-A758-490B-A3EA-F0DDC297DAB1}" dt="2024-08-05T14:46:01.341" v="7951"/>
          <ac:spMkLst>
            <pc:docMk/>
            <pc:sldMk cId="2752602492" sldId="391"/>
            <ac:spMk id="5" creationId="{AE617E40-AA99-4BC3-81FA-A6A9F55A08A3}"/>
          </ac:spMkLst>
        </pc:spChg>
        <pc:spChg chg="add mod">
          <ac:chgData name="Kriti Bhatia" userId="fa245aa6-7da2-4076-8b9b-eeef1ddbd551" providerId="ADAL" clId="{D766BA06-A758-490B-A3EA-F0DDC297DAB1}" dt="2024-07-26T09:27:06.941" v="5364" actId="1076"/>
          <ac:spMkLst>
            <pc:docMk/>
            <pc:sldMk cId="2752602492" sldId="391"/>
            <ac:spMk id="7" creationId="{6FF1BC4E-BD4F-4F34-A669-1A265C9BF617}"/>
          </ac:spMkLst>
        </pc:spChg>
        <pc:spChg chg="add mod">
          <ac:chgData name="Kriti Bhatia" userId="fa245aa6-7da2-4076-8b9b-eeef1ddbd551" providerId="ADAL" clId="{D766BA06-A758-490B-A3EA-F0DDC297DAB1}" dt="2024-07-26T09:25:58.658" v="5343" actId="208"/>
          <ac:spMkLst>
            <pc:docMk/>
            <pc:sldMk cId="2752602492" sldId="391"/>
            <ac:spMk id="12" creationId="{7746B8A6-47DD-4AAD-823E-43221A71296F}"/>
          </ac:spMkLst>
        </pc:spChg>
        <pc:spChg chg="add mod ord">
          <ac:chgData name="Kriti Bhatia" userId="fa245aa6-7da2-4076-8b9b-eeef1ddbd551" providerId="ADAL" clId="{D766BA06-A758-490B-A3EA-F0DDC297DAB1}" dt="2024-08-05T14:18:08.792" v="7668" actId="164"/>
          <ac:spMkLst>
            <pc:docMk/>
            <pc:sldMk cId="2752602492" sldId="391"/>
            <ac:spMk id="14" creationId="{A761F0AF-26DD-4ACC-B40D-9F5EF74B2308}"/>
          </ac:spMkLst>
        </pc:spChg>
        <pc:spChg chg="mod topLvl">
          <ac:chgData name="Kriti Bhatia" userId="fa245aa6-7da2-4076-8b9b-eeef1ddbd551" providerId="ADAL" clId="{D766BA06-A758-490B-A3EA-F0DDC297DAB1}" dt="2024-07-26T09:25:28.642" v="5338" actId="164"/>
          <ac:spMkLst>
            <pc:docMk/>
            <pc:sldMk cId="2752602492" sldId="391"/>
            <ac:spMk id="16" creationId="{9A329C81-B87B-3448-B474-EF56FA794F74}"/>
          </ac:spMkLst>
        </pc:spChg>
        <pc:spChg chg="add del mod">
          <ac:chgData name="Kriti Bhatia" userId="fa245aa6-7da2-4076-8b9b-eeef1ddbd551" providerId="ADAL" clId="{D766BA06-A758-490B-A3EA-F0DDC297DAB1}" dt="2024-07-26T09:25:00.368" v="5332" actId="11529"/>
          <ac:spMkLst>
            <pc:docMk/>
            <pc:sldMk cId="2752602492" sldId="391"/>
            <ac:spMk id="17" creationId="{1773885C-497E-4750-AFFB-CD0EE45F466F}"/>
          </ac:spMkLst>
        </pc:spChg>
        <pc:spChg chg="add mod ord">
          <ac:chgData name="Kriti Bhatia" userId="fa245aa6-7da2-4076-8b9b-eeef1ddbd551" providerId="ADAL" clId="{D766BA06-A758-490B-A3EA-F0DDC297DAB1}" dt="2024-07-26T09:25:28.642" v="5338" actId="164"/>
          <ac:spMkLst>
            <pc:docMk/>
            <pc:sldMk cId="2752602492" sldId="391"/>
            <ac:spMk id="18" creationId="{974ABA40-9967-4F2E-B86F-CD6620BCA050}"/>
          </ac:spMkLst>
        </pc:spChg>
        <pc:spChg chg="add mod">
          <ac:chgData name="Kriti Bhatia" userId="fa245aa6-7da2-4076-8b9b-eeef1ddbd551" providerId="ADAL" clId="{D766BA06-A758-490B-A3EA-F0DDC297DAB1}" dt="2024-07-26T09:27:03.330" v="5363" actId="113"/>
          <ac:spMkLst>
            <pc:docMk/>
            <pc:sldMk cId="2752602492" sldId="391"/>
            <ac:spMk id="25" creationId="{8EE65DF0-991B-408B-8579-D523E4698CB4}"/>
          </ac:spMkLst>
        </pc:spChg>
        <pc:spChg chg="add mod">
          <ac:chgData name="Kriti Bhatia" userId="fa245aa6-7da2-4076-8b9b-eeef1ddbd551" providerId="ADAL" clId="{D766BA06-A758-490B-A3EA-F0DDC297DAB1}" dt="2024-07-26T09:27:03.330" v="5363" actId="113"/>
          <ac:spMkLst>
            <pc:docMk/>
            <pc:sldMk cId="2752602492" sldId="391"/>
            <ac:spMk id="27" creationId="{1F6EE281-141D-4603-85A0-718CA11DB4DD}"/>
          </ac:spMkLst>
        </pc:spChg>
        <pc:spChg chg="add mod">
          <ac:chgData name="Kriti Bhatia" userId="fa245aa6-7da2-4076-8b9b-eeef1ddbd551" providerId="ADAL" clId="{D766BA06-A758-490B-A3EA-F0DDC297DAB1}" dt="2024-07-26T09:27:03.330" v="5363" actId="113"/>
          <ac:spMkLst>
            <pc:docMk/>
            <pc:sldMk cId="2752602492" sldId="391"/>
            <ac:spMk id="28" creationId="{922D376E-5060-4EE6-AEBF-711610FB9A89}"/>
          </ac:spMkLst>
        </pc:spChg>
        <pc:spChg chg="add mod">
          <ac:chgData name="Kriti Bhatia" userId="fa245aa6-7da2-4076-8b9b-eeef1ddbd551" providerId="ADAL" clId="{D766BA06-A758-490B-A3EA-F0DDC297DAB1}" dt="2024-07-26T09:27:03.330" v="5363" actId="113"/>
          <ac:spMkLst>
            <pc:docMk/>
            <pc:sldMk cId="2752602492" sldId="391"/>
            <ac:spMk id="29" creationId="{6B58A9B9-84BD-4C18-B252-7190034242C2}"/>
          </ac:spMkLst>
        </pc:spChg>
        <pc:spChg chg="add mod">
          <ac:chgData name="Kriti Bhatia" userId="fa245aa6-7da2-4076-8b9b-eeef1ddbd551" providerId="ADAL" clId="{D766BA06-A758-490B-A3EA-F0DDC297DAB1}" dt="2024-07-26T09:27:03.330" v="5363" actId="113"/>
          <ac:spMkLst>
            <pc:docMk/>
            <pc:sldMk cId="2752602492" sldId="391"/>
            <ac:spMk id="30" creationId="{92C71B02-6808-4D91-BB30-663929C00CE0}"/>
          </ac:spMkLst>
        </pc:spChg>
        <pc:spChg chg="add mod">
          <ac:chgData name="Kriti Bhatia" userId="fa245aa6-7da2-4076-8b9b-eeef1ddbd551" providerId="ADAL" clId="{D766BA06-A758-490B-A3EA-F0DDC297DAB1}" dt="2024-08-05T14:45:12.299" v="7896" actId="1038"/>
          <ac:spMkLst>
            <pc:docMk/>
            <pc:sldMk cId="2752602492" sldId="391"/>
            <ac:spMk id="31" creationId="{1E702899-0374-45FF-99E6-41D9596E384E}"/>
          </ac:spMkLst>
        </pc:spChg>
        <pc:spChg chg="add mod">
          <ac:chgData name="Kriti Bhatia" userId="fa245aa6-7da2-4076-8b9b-eeef1ddbd551" providerId="ADAL" clId="{D766BA06-A758-490B-A3EA-F0DDC297DAB1}" dt="2024-08-05T14:45:50.478" v="7947" actId="1038"/>
          <ac:spMkLst>
            <pc:docMk/>
            <pc:sldMk cId="2752602492" sldId="391"/>
            <ac:spMk id="32" creationId="{45F99E2F-008E-4A40-B36F-BB87D3E984A2}"/>
          </ac:spMkLst>
        </pc:spChg>
        <pc:grpChg chg="mod">
          <ac:chgData name="Kriti Bhatia" userId="fa245aa6-7da2-4076-8b9b-eeef1ddbd551" providerId="ADAL" clId="{D766BA06-A758-490B-A3EA-F0DDC297DAB1}" dt="2024-07-29T14:37:19.003" v="6592" actId="1037"/>
          <ac:grpSpMkLst>
            <pc:docMk/>
            <pc:sldMk cId="2752602492" sldId="391"/>
            <ac:grpSpMk id="10" creationId="{4A4CDE34-AD75-774A-B519-8EC19B68EFE1}"/>
          </ac:grpSpMkLst>
        </pc:grpChg>
        <pc:grpChg chg="del mod">
          <ac:chgData name="Kriti Bhatia" userId="fa245aa6-7da2-4076-8b9b-eeef1ddbd551" providerId="ADAL" clId="{D766BA06-A758-490B-A3EA-F0DDC297DAB1}" dt="2024-07-26T09:25:21.866" v="5337" actId="165"/>
          <ac:grpSpMkLst>
            <pc:docMk/>
            <pc:sldMk cId="2752602492" sldId="391"/>
            <ac:grpSpMk id="14" creationId="{84546B3A-7970-5E4C-A846-E2DDE7E9BF4F}"/>
          </ac:grpSpMkLst>
        </pc:grpChg>
        <pc:grpChg chg="del mod">
          <ac:chgData name="Kriti Bhatia" userId="fa245aa6-7da2-4076-8b9b-eeef1ddbd551" providerId="ADAL" clId="{D766BA06-A758-490B-A3EA-F0DDC297DAB1}" dt="2024-07-25T12:46:40.790" v="4378" actId="478"/>
          <ac:grpSpMkLst>
            <pc:docMk/>
            <pc:sldMk cId="2752602492" sldId="391"/>
            <ac:grpSpMk id="17" creationId="{62FF9F64-0D02-A246-A6C8-1892295502DA}"/>
          </ac:grpSpMkLst>
        </pc:grpChg>
        <pc:grpChg chg="add mod">
          <ac:chgData name="Kriti Bhatia" userId="fa245aa6-7da2-4076-8b9b-eeef1ddbd551" providerId="ADAL" clId="{D766BA06-A758-490B-A3EA-F0DDC297DAB1}" dt="2024-08-05T14:18:12.712" v="7669" actId="1076"/>
          <ac:grpSpMkLst>
            <pc:docMk/>
            <pc:sldMk cId="2752602492" sldId="391"/>
            <ac:grpSpMk id="17" creationId="{E82BC6D5-1C95-42F0-9B9A-42BE6C5B69C3}"/>
          </ac:grpSpMkLst>
        </pc:grpChg>
        <pc:grpChg chg="add del mod ord">
          <ac:chgData name="Kriti Bhatia" userId="fa245aa6-7da2-4076-8b9b-eeef1ddbd551" providerId="ADAL" clId="{D766BA06-A758-490B-A3EA-F0DDC297DAB1}" dt="2024-08-05T14:17:07.365" v="7660" actId="478"/>
          <ac:grpSpMkLst>
            <pc:docMk/>
            <pc:sldMk cId="2752602492" sldId="391"/>
            <ac:grpSpMk id="19" creationId="{84091167-5D24-4535-BB41-FDAE85C728B2}"/>
          </ac:grpSpMkLst>
        </pc:grpChg>
        <pc:grpChg chg="mod">
          <ac:chgData name="Kriti Bhatia" userId="fa245aa6-7da2-4076-8b9b-eeef1ddbd551" providerId="ADAL" clId="{D766BA06-A758-490B-A3EA-F0DDC297DAB1}" dt="2024-07-29T14:37:19.003" v="6592" actId="1037"/>
          <ac:grpSpMkLst>
            <pc:docMk/>
            <pc:sldMk cId="2752602492" sldId="391"/>
            <ac:grpSpMk id="21" creationId="{1832A508-0CDA-49BB-BE67-4856D9150FD8}"/>
          </ac:grpSpMkLst>
        </pc:grpChg>
        <pc:graphicFrameChg chg="add del mod modGraphic">
          <ac:chgData name="Kriti Bhatia" userId="fa245aa6-7da2-4076-8b9b-eeef1ddbd551" providerId="ADAL" clId="{D766BA06-A758-490B-A3EA-F0DDC297DAB1}" dt="2024-07-26T09:21:00.451" v="5251" actId="478"/>
          <ac:graphicFrameMkLst>
            <pc:docMk/>
            <pc:sldMk cId="2752602492" sldId="391"/>
            <ac:graphicFrameMk id="3" creationId="{E076F012-6614-4D23-9CE1-0944C2990A24}"/>
          </ac:graphicFrameMkLst>
        </pc:graphicFrameChg>
        <pc:picChg chg="add mod">
          <ac:chgData name="Kriti Bhatia" userId="fa245aa6-7da2-4076-8b9b-eeef1ddbd551" providerId="ADAL" clId="{D766BA06-A758-490B-A3EA-F0DDC297DAB1}" dt="2024-08-05T14:18:08.792" v="7668" actId="164"/>
          <ac:picMkLst>
            <pc:docMk/>
            <pc:sldMk cId="2752602492" sldId="391"/>
            <ac:picMk id="4" creationId="{81AEBF9D-6C08-48F0-87AC-EF13A00E0FB5}"/>
          </ac:picMkLst>
        </pc:picChg>
        <pc:picChg chg="add del mod modCrop">
          <ac:chgData name="Kriti Bhatia" userId="fa245aa6-7da2-4076-8b9b-eeef1ddbd551" providerId="ADAL" clId="{D766BA06-A758-490B-A3EA-F0DDC297DAB1}" dt="2024-07-25T12:28:21.381" v="4257"/>
          <ac:picMkLst>
            <pc:docMk/>
            <pc:sldMk cId="2752602492" sldId="391"/>
            <ac:picMk id="7" creationId="{66D2A634-4BB6-4D6E-809E-5710A7B0292A}"/>
          </ac:picMkLst>
        </pc:picChg>
        <pc:picChg chg="mod">
          <ac:chgData name="Kriti Bhatia" userId="fa245aa6-7da2-4076-8b9b-eeef1ddbd551" providerId="ADAL" clId="{D766BA06-A758-490B-A3EA-F0DDC297DAB1}" dt="2024-07-29T14:37:19.003" v="6592" actId="1037"/>
          <ac:picMkLst>
            <pc:docMk/>
            <pc:sldMk cId="2752602492" sldId="391"/>
            <ac:picMk id="8" creationId="{6920F58A-9109-F147-AD01-32F00782184D}"/>
          </ac:picMkLst>
        </pc:picChg>
        <pc:picChg chg="mod">
          <ac:chgData name="Kriti Bhatia" userId="fa245aa6-7da2-4076-8b9b-eeef1ddbd551" providerId="ADAL" clId="{D766BA06-A758-490B-A3EA-F0DDC297DAB1}" dt="2024-07-29T14:37:19.003" v="6592" actId="1037"/>
          <ac:picMkLst>
            <pc:docMk/>
            <pc:sldMk cId="2752602492" sldId="391"/>
            <ac:picMk id="9" creationId="{E930FFBF-9343-344F-909D-A4967C9DFE46}"/>
          </ac:picMkLst>
        </pc:picChg>
        <pc:picChg chg="mod topLvl">
          <ac:chgData name="Kriti Bhatia" userId="fa245aa6-7da2-4076-8b9b-eeef1ddbd551" providerId="ADAL" clId="{D766BA06-A758-490B-A3EA-F0DDC297DAB1}" dt="2024-07-26T09:25:28.642" v="5338" actId="164"/>
          <ac:picMkLst>
            <pc:docMk/>
            <pc:sldMk cId="2752602492" sldId="391"/>
            <ac:picMk id="15" creationId="{0A5B5928-E23D-B544-BF32-7FE2140670E3}"/>
          </ac:picMkLst>
        </pc:picChg>
        <pc:picChg chg="mod">
          <ac:chgData name="Kriti Bhatia" userId="fa245aa6-7da2-4076-8b9b-eeef1ddbd551" providerId="ADAL" clId="{D766BA06-A758-490B-A3EA-F0DDC297DAB1}" dt="2024-07-29T14:37:19.003" v="6592" actId="1037"/>
          <ac:picMkLst>
            <pc:docMk/>
            <pc:sldMk cId="2752602492" sldId="391"/>
            <ac:picMk id="24" creationId="{95D9A11F-C974-4389-BF3B-D4D54A54CB1B}"/>
          </ac:picMkLst>
        </pc:picChg>
        <pc:picChg chg="add del mod modCrop">
          <ac:chgData name="Kriti Bhatia" userId="fa245aa6-7da2-4076-8b9b-eeef1ddbd551" providerId="ADAL" clId="{D766BA06-A758-490B-A3EA-F0DDC297DAB1}" dt="2024-07-29T14:37:11.864" v="6575" actId="1037"/>
          <ac:picMkLst>
            <pc:docMk/>
            <pc:sldMk cId="2752602492" sldId="391"/>
            <ac:picMk id="26" creationId="{1F26C3FC-57BB-4EA2-A62B-322155159B96}"/>
          </ac:picMkLst>
        </pc:picChg>
      </pc:sldChg>
      <pc:sldChg chg="modSp add ord modAnim">
        <pc:chgData name="Kriti Bhatia" userId="fa245aa6-7da2-4076-8b9b-eeef1ddbd551" providerId="ADAL" clId="{D766BA06-A758-490B-A3EA-F0DDC297DAB1}" dt="2024-07-26T09:47:56.010" v="5479" actId="20577"/>
        <pc:sldMkLst>
          <pc:docMk/>
          <pc:sldMk cId="3723057090" sldId="393"/>
        </pc:sldMkLst>
        <pc:spChg chg="mod">
          <ac:chgData name="Kriti Bhatia" userId="fa245aa6-7da2-4076-8b9b-eeef1ddbd551" providerId="ADAL" clId="{D766BA06-A758-490B-A3EA-F0DDC297DAB1}" dt="2024-07-26T09:47:41.808" v="5477" actId="20577"/>
          <ac:spMkLst>
            <pc:docMk/>
            <pc:sldMk cId="3723057090" sldId="393"/>
            <ac:spMk id="2" creationId="{DE2A45C3-E616-44D2-BED6-F9EE32C737CF}"/>
          </ac:spMkLst>
        </pc:spChg>
        <pc:spChg chg="mod">
          <ac:chgData name="Kriti Bhatia" userId="fa245aa6-7da2-4076-8b9b-eeef1ddbd551" providerId="ADAL" clId="{D766BA06-A758-490B-A3EA-F0DDC297DAB1}" dt="2024-07-26T09:47:56.010" v="5479" actId="20577"/>
          <ac:spMkLst>
            <pc:docMk/>
            <pc:sldMk cId="3723057090" sldId="393"/>
            <ac:spMk id="3" creationId="{EED57335-3945-46F1-B262-DCF1272DE6AF}"/>
          </ac:spMkLst>
        </pc:spChg>
      </pc:sldChg>
      <pc:sldChg chg="addSp delSp modSp add addAnim delAnim modAnim">
        <pc:chgData name="Kriti Bhatia" userId="fa245aa6-7da2-4076-8b9b-eeef1ddbd551" providerId="ADAL" clId="{D766BA06-A758-490B-A3EA-F0DDC297DAB1}" dt="2024-08-21T13:52:04.840" v="8410" actId="1037"/>
        <pc:sldMkLst>
          <pc:docMk/>
          <pc:sldMk cId="841899339" sldId="396"/>
        </pc:sldMkLst>
        <pc:spChg chg="mod">
          <ac:chgData name="Kriti Bhatia" userId="fa245aa6-7da2-4076-8b9b-eeef1ddbd551" providerId="ADAL" clId="{D766BA06-A758-490B-A3EA-F0DDC297DAB1}" dt="2024-08-01T14:59:42.108" v="7469"/>
          <ac:spMkLst>
            <pc:docMk/>
            <pc:sldMk cId="841899339" sldId="396"/>
            <ac:spMk id="2" creationId="{F9401B6E-0BA6-4940-914A-944D8D7926FF}"/>
          </ac:spMkLst>
        </pc:spChg>
        <pc:spChg chg="add mod">
          <ac:chgData name="Kriti Bhatia" userId="fa245aa6-7da2-4076-8b9b-eeef1ddbd551" providerId="ADAL" clId="{D766BA06-A758-490B-A3EA-F0DDC297DAB1}" dt="2024-08-01T14:58:56.758" v="7457" actId="14100"/>
          <ac:spMkLst>
            <pc:docMk/>
            <pc:sldMk cId="841899339" sldId="396"/>
            <ac:spMk id="3" creationId="{C1A3A1D4-CB2F-4BA7-BEDC-0ADA04B5DE7D}"/>
          </ac:spMkLst>
        </pc:spChg>
        <pc:spChg chg="add mod">
          <ac:chgData name="Kriti Bhatia" userId="fa245aa6-7da2-4076-8b9b-eeef1ddbd551" providerId="ADAL" clId="{D766BA06-A758-490B-A3EA-F0DDC297DAB1}" dt="2024-08-05T15:00:07.977" v="8347" actId="113"/>
          <ac:spMkLst>
            <pc:docMk/>
            <pc:sldMk cId="841899339" sldId="396"/>
            <ac:spMk id="5" creationId="{2EDB0817-102D-4717-BF21-3D74382EAB0A}"/>
          </ac:spMkLst>
        </pc:spChg>
        <pc:spChg chg="add del">
          <ac:chgData name="Kriti Bhatia" userId="fa245aa6-7da2-4076-8b9b-eeef1ddbd551" providerId="ADAL" clId="{D766BA06-A758-490B-A3EA-F0DDC297DAB1}" dt="2024-08-01T14:59:02.638" v="7459"/>
          <ac:spMkLst>
            <pc:docMk/>
            <pc:sldMk cId="841899339" sldId="396"/>
            <ac:spMk id="5" creationId="{CD9F0557-F989-4ECC-8A8E-09166D1B4C54}"/>
          </ac:spMkLst>
        </pc:spChg>
        <pc:spChg chg="del mod">
          <ac:chgData name="Kriti Bhatia" userId="fa245aa6-7da2-4076-8b9b-eeef1ddbd551" providerId="ADAL" clId="{D766BA06-A758-490B-A3EA-F0DDC297DAB1}" dt="2024-08-01T15:03:46.972" v="7562" actId="478"/>
          <ac:spMkLst>
            <pc:docMk/>
            <pc:sldMk cId="841899339" sldId="396"/>
            <ac:spMk id="15" creationId="{0D38841A-D049-44C4-9F9A-6568DE766082}"/>
          </ac:spMkLst>
        </pc:spChg>
        <pc:spChg chg="del">
          <ac:chgData name="Kriti Bhatia" userId="fa245aa6-7da2-4076-8b9b-eeef1ddbd551" providerId="ADAL" clId="{D766BA06-A758-490B-A3EA-F0DDC297DAB1}" dt="2024-08-01T13:09:40.993" v="7132" actId="478"/>
          <ac:spMkLst>
            <pc:docMk/>
            <pc:sldMk cId="841899339" sldId="396"/>
            <ac:spMk id="17" creationId="{8D14D610-D7F7-4EDA-99CE-2594D78C7AFE}"/>
          </ac:spMkLst>
        </pc:spChg>
        <pc:spChg chg="add del mod">
          <ac:chgData name="Kriti Bhatia" userId="fa245aa6-7da2-4076-8b9b-eeef1ddbd551" providerId="ADAL" clId="{D766BA06-A758-490B-A3EA-F0DDC297DAB1}" dt="2024-08-01T14:57:01.662" v="7441" actId="1037"/>
          <ac:spMkLst>
            <pc:docMk/>
            <pc:sldMk cId="841899339" sldId="396"/>
            <ac:spMk id="18" creationId="{016D6D48-0761-4F02-858F-66BE3BA028A4}"/>
          </ac:spMkLst>
        </pc:spChg>
        <pc:spChg chg="mod">
          <ac:chgData name="Kriti Bhatia" userId="fa245aa6-7da2-4076-8b9b-eeef1ddbd551" providerId="ADAL" clId="{D766BA06-A758-490B-A3EA-F0DDC297DAB1}" dt="2024-08-01T14:56:46.615" v="7409" actId="1037"/>
          <ac:spMkLst>
            <pc:docMk/>
            <pc:sldMk cId="841899339" sldId="396"/>
            <ac:spMk id="19" creationId="{BDD5C312-1CCC-4672-A4E7-B741D996A19B}"/>
          </ac:spMkLst>
        </pc:spChg>
        <pc:spChg chg="mod">
          <ac:chgData name="Kriti Bhatia" userId="fa245aa6-7da2-4076-8b9b-eeef1ddbd551" providerId="ADAL" clId="{D766BA06-A758-490B-A3EA-F0DDC297DAB1}" dt="2024-08-01T14:59:41.774" v="7468"/>
          <ac:spMkLst>
            <pc:docMk/>
            <pc:sldMk cId="841899339" sldId="396"/>
            <ac:spMk id="20" creationId="{8904CD43-473E-41DB-9F29-E77B28930397}"/>
          </ac:spMkLst>
        </pc:spChg>
        <pc:spChg chg="add mod">
          <ac:chgData name="Kriti Bhatia" userId="fa245aa6-7da2-4076-8b9b-eeef1ddbd551" providerId="ADAL" clId="{D766BA06-A758-490B-A3EA-F0DDC297DAB1}" dt="2024-08-01T14:59:08.050" v="7461" actId="1076"/>
          <ac:spMkLst>
            <pc:docMk/>
            <pc:sldMk cId="841899339" sldId="396"/>
            <ac:spMk id="24" creationId="{D3E83021-42F4-4271-85C3-B0695C173A7C}"/>
          </ac:spMkLst>
        </pc:spChg>
        <pc:spChg chg="del">
          <ac:chgData name="Kriti Bhatia" userId="fa245aa6-7da2-4076-8b9b-eeef1ddbd551" providerId="ADAL" clId="{D766BA06-A758-490B-A3EA-F0DDC297DAB1}" dt="2024-08-01T13:09:35.663" v="7129" actId="478"/>
          <ac:spMkLst>
            <pc:docMk/>
            <pc:sldMk cId="841899339" sldId="396"/>
            <ac:spMk id="26" creationId="{1D7A0979-F87E-4749-B645-2B04B6C7EE89}"/>
          </ac:spMkLst>
        </pc:spChg>
        <pc:spChg chg="add mod">
          <ac:chgData name="Kriti Bhatia" userId="fa245aa6-7da2-4076-8b9b-eeef1ddbd551" providerId="ADAL" clId="{D766BA06-A758-490B-A3EA-F0DDC297DAB1}" dt="2024-08-01T14:59:21.284" v="7465" actId="14100"/>
          <ac:spMkLst>
            <pc:docMk/>
            <pc:sldMk cId="841899339" sldId="396"/>
            <ac:spMk id="26" creationId="{F5F3C5FC-4093-4E92-BB55-3300C1AB5EE0}"/>
          </ac:spMkLst>
        </pc:spChg>
        <pc:spChg chg="add mod">
          <ac:chgData name="Kriti Bhatia" userId="fa245aa6-7da2-4076-8b9b-eeef1ddbd551" providerId="ADAL" clId="{D766BA06-A758-490B-A3EA-F0DDC297DAB1}" dt="2024-08-01T14:59:30.612" v="7467" actId="1076"/>
          <ac:spMkLst>
            <pc:docMk/>
            <pc:sldMk cId="841899339" sldId="396"/>
            <ac:spMk id="27" creationId="{C28845E8-016A-4F64-A2DE-8587EBD13B7C}"/>
          </ac:spMkLst>
        </pc:spChg>
        <pc:spChg chg="mod">
          <ac:chgData name="Kriti Bhatia" userId="fa245aa6-7da2-4076-8b9b-eeef1ddbd551" providerId="ADAL" clId="{D766BA06-A758-490B-A3EA-F0DDC297DAB1}" dt="2024-08-01T13:17:40.746" v="7134" actId="207"/>
          <ac:spMkLst>
            <pc:docMk/>
            <pc:sldMk cId="841899339" sldId="396"/>
            <ac:spMk id="28" creationId="{6E10E059-40C3-45A6-9C16-42C2F8419A6C}"/>
          </ac:spMkLst>
        </pc:spChg>
        <pc:grpChg chg="mod">
          <ac:chgData name="Kriti Bhatia" userId="fa245aa6-7da2-4076-8b9b-eeef1ddbd551" providerId="ADAL" clId="{D766BA06-A758-490B-A3EA-F0DDC297DAB1}" dt="2024-08-01T14:56:23.066" v="7388" actId="1076"/>
          <ac:grpSpMkLst>
            <pc:docMk/>
            <pc:sldMk cId="841899339" sldId="396"/>
            <ac:grpSpMk id="21" creationId="{BD90F32F-21D5-4201-892C-7B5993C29BA9}"/>
          </ac:grpSpMkLst>
        </pc:grpChg>
        <pc:picChg chg="add mod ord">
          <ac:chgData name="Kriti Bhatia" userId="fa245aa6-7da2-4076-8b9b-eeef1ddbd551" providerId="ADAL" clId="{D766BA06-A758-490B-A3EA-F0DDC297DAB1}" dt="2024-08-01T14:09:51.173" v="7157" actId="1076"/>
          <ac:picMkLst>
            <pc:docMk/>
            <pc:sldMk cId="841899339" sldId="396"/>
            <ac:picMk id="4" creationId="{5C89B894-E8B6-4A99-9AC6-B603E6608EB6}"/>
          </ac:picMkLst>
        </pc:picChg>
        <pc:picChg chg="del">
          <ac:chgData name="Kriti Bhatia" userId="fa245aa6-7da2-4076-8b9b-eeef1ddbd551" providerId="ADAL" clId="{D766BA06-A758-490B-A3EA-F0DDC297DAB1}" dt="2024-08-01T13:43:38.230" v="7154" actId="478"/>
          <ac:picMkLst>
            <pc:docMk/>
            <pc:sldMk cId="841899339" sldId="396"/>
            <ac:picMk id="11" creationId="{205C93A5-D734-41BF-A265-703EA1C2115B}"/>
          </ac:picMkLst>
        </pc:picChg>
        <pc:picChg chg="del">
          <ac:chgData name="Kriti Bhatia" userId="fa245aa6-7da2-4076-8b9b-eeef1ddbd551" providerId="ADAL" clId="{D766BA06-A758-490B-A3EA-F0DDC297DAB1}" dt="2024-08-01T13:09:42.688" v="7133" actId="478"/>
          <ac:picMkLst>
            <pc:docMk/>
            <pc:sldMk cId="841899339" sldId="396"/>
            <ac:picMk id="16" creationId="{5A93262E-DE34-49E6-B6E8-408EDE3B4906}"/>
          </ac:picMkLst>
        </pc:picChg>
        <pc:picChg chg="mod">
          <ac:chgData name="Kriti Bhatia" userId="fa245aa6-7da2-4076-8b9b-eeef1ddbd551" providerId="ADAL" clId="{D766BA06-A758-490B-A3EA-F0DDC297DAB1}" dt="2024-08-21T13:52:04.840" v="8410" actId="1037"/>
          <ac:picMkLst>
            <pc:docMk/>
            <pc:sldMk cId="841899339" sldId="396"/>
            <ac:picMk id="25" creationId="{49381E0A-F423-4E9F-90A0-11B1C7DAAE83}"/>
          </ac:picMkLst>
        </pc:picChg>
      </pc:sldChg>
      <pc:sldChg chg="addSp delSp modSp add ord delAnim modAnim">
        <pc:chgData name="Kriti Bhatia" userId="fa245aa6-7da2-4076-8b9b-eeef1ddbd551" providerId="ADAL" clId="{D766BA06-A758-490B-A3EA-F0DDC297DAB1}" dt="2024-08-05T15:00:14.408" v="8348"/>
        <pc:sldMkLst>
          <pc:docMk/>
          <pc:sldMk cId="2661355515" sldId="397"/>
        </pc:sldMkLst>
        <pc:spChg chg="del">
          <ac:chgData name="Kriti Bhatia" userId="fa245aa6-7da2-4076-8b9b-eeef1ddbd551" providerId="ADAL" clId="{D766BA06-A758-490B-A3EA-F0DDC297DAB1}" dt="2024-08-01T15:01:12.387" v="7476" actId="478"/>
          <ac:spMkLst>
            <pc:docMk/>
            <pc:sldMk cId="2661355515" sldId="397"/>
            <ac:spMk id="3" creationId="{C1A3A1D4-CB2F-4BA7-BEDC-0ADA04B5DE7D}"/>
          </ac:spMkLst>
        </pc:spChg>
        <pc:spChg chg="mod ord">
          <ac:chgData name="Kriti Bhatia" userId="fa245aa6-7da2-4076-8b9b-eeef1ddbd551" providerId="ADAL" clId="{D766BA06-A758-490B-A3EA-F0DDC297DAB1}" dt="2024-08-05T14:15:16" v="7650" actId="1076"/>
          <ac:spMkLst>
            <pc:docMk/>
            <pc:sldMk cId="2661355515" sldId="397"/>
            <ac:spMk id="15" creationId="{0D38841A-D049-44C4-9F9A-6568DE766082}"/>
          </ac:spMkLst>
        </pc:spChg>
        <pc:spChg chg="mod">
          <ac:chgData name="Kriti Bhatia" userId="fa245aa6-7da2-4076-8b9b-eeef1ddbd551" providerId="ADAL" clId="{D766BA06-A758-490B-A3EA-F0DDC297DAB1}" dt="2024-08-01T15:01:54.447" v="7487" actId="1076"/>
          <ac:spMkLst>
            <pc:docMk/>
            <pc:sldMk cId="2661355515" sldId="397"/>
            <ac:spMk id="20" creationId="{8904CD43-473E-41DB-9F29-E77B28930397}"/>
          </ac:spMkLst>
        </pc:spChg>
        <pc:spChg chg="add del">
          <ac:chgData name="Kriti Bhatia" userId="fa245aa6-7da2-4076-8b9b-eeef1ddbd551" providerId="ADAL" clId="{D766BA06-A758-490B-A3EA-F0DDC297DAB1}" dt="2024-08-01T15:01:16.445" v="7478" actId="478"/>
          <ac:spMkLst>
            <pc:docMk/>
            <pc:sldMk cId="2661355515" sldId="397"/>
            <ac:spMk id="27" creationId="{C28845E8-016A-4F64-A2DE-8587EBD13B7C}"/>
          </ac:spMkLst>
        </pc:spChg>
        <pc:spChg chg="add mod">
          <ac:chgData name="Kriti Bhatia" userId="fa245aa6-7da2-4076-8b9b-eeef1ddbd551" providerId="ADAL" clId="{D766BA06-A758-490B-A3EA-F0DDC297DAB1}" dt="2024-08-01T15:02:20.700" v="7496" actId="14100"/>
          <ac:spMkLst>
            <pc:docMk/>
            <pc:sldMk cId="2661355515" sldId="397"/>
            <ac:spMk id="29" creationId="{0E933B36-64BB-42AA-9284-BFD23F2633A9}"/>
          </ac:spMkLst>
        </pc:spChg>
        <pc:spChg chg="add mod">
          <ac:chgData name="Kriti Bhatia" userId="fa245aa6-7da2-4076-8b9b-eeef1ddbd551" providerId="ADAL" clId="{D766BA06-A758-490B-A3EA-F0DDC297DAB1}" dt="2024-08-01T15:02:25.991" v="7506" actId="1037"/>
          <ac:spMkLst>
            <pc:docMk/>
            <pc:sldMk cId="2661355515" sldId="397"/>
            <ac:spMk id="30" creationId="{F5E4D943-1769-421B-B7CD-87EBC6F5431C}"/>
          </ac:spMkLst>
        </pc:spChg>
        <pc:spChg chg="add">
          <ac:chgData name="Kriti Bhatia" userId="fa245aa6-7da2-4076-8b9b-eeef1ddbd551" providerId="ADAL" clId="{D766BA06-A758-490B-A3EA-F0DDC297DAB1}" dt="2024-08-05T15:00:14.408" v="8348"/>
          <ac:spMkLst>
            <pc:docMk/>
            <pc:sldMk cId="2661355515" sldId="397"/>
            <ac:spMk id="32" creationId="{9FBC2272-E185-4E90-92EC-83AAF8F9C690}"/>
          </ac:spMkLst>
        </pc:spChg>
        <pc:grpChg chg="mod">
          <ac:chgData name="Kriti Bhatia" userId="fa245aa6-7da2-4076-8b9b-eeef1ddbd551" providerId="ADAL" clId="{D766BA06-A758-490B-A3EA-F0DDC297DAB1}" dt="2024-08-01T15:03:33.119" v="7561" actId="1037"/>
          <ac:grpSpMkLst>
            <pc:docMk/>
            <pc:sldMk cId="2661355515" sldId="397"/>
            <ac:grpSpMk id="21" creationId="{BD90F32F-21D5-4201-892C-7B5993C29BA9}"/>
          </ac:grpSpMkLst>
        </pc:grpChg>
        <pc:picChg chg="mod">
          <ac:chgData name="Kriti Bhatia" userId="fa245aa6-7da2-4076-8b9b-eeef1ddbd551" providerId="ADAL" clId="{D766BA06-A758-490B-A3EA-F0DDC297DAB1}" dt="2024-08-01T15:03:27.958" v="7539" actId="1037"/>
          <ac:picMkLst>
            <pc:docMk/>
            <pc:sldMk cId="2661355515" sldId="397"/>
            <ac:picMk id="25" creationId="{49381E0A-F423-4E9F-90A0-11B1C7DAAE83}"/>
          </ac:picMkLst>
        </pc:picChg>
        <pc:picChg chg="add mod">
          <ac:chgData name="Kriti Bhatia" userId="fa245aa6-7da2-4076-8b9b-eeef1ddbd551" providerId="ADAL" clId="{D766BA06-A758-490B-A3EA-F0DDC297DAB1}" dt="2024-08-01T15:03:13.465" v="7515" actId="1036"/>
          <ac:picMkLst>
            <pc:docMk/>
            <pc:sldMk cId="2661355515" sldId="397"/>
            <ac:picMk id="31" creationId="{2F9C9FDE-A7F2-46B4-B05A-060F35361D75}"/>
          </ac:picMkLst>
        </pc:picChg>
      </pc:sldChg>
      <pc:sldChg chg="addSp delSp modSp add ord modAnim">
        <pc:chgData name="Kriti Bhatia" userId="fa245aa6-7da2-4076-8b9b-eeef1ddbd551" providerId="ADAL" clId="{D766BA06-A758-490B-A3EA-F0DDC297DAB1}" dt="2024-08-05T15:00:17.051" v="8349"/>
        <pc:sldMkLst>
          <pc:docMk/>
          <pc:sldMk cId="2346701839" sldId="399"/>
        </pc:sldMkLst>
        <pc:spChg chg="del">
          <ac:chgData name="Kriti Bhatia" userId="fa245aa6-7da2-4076-8b9b-eeef1ddbd551" providerId="ADAL" clId="{D766BA06-A758-490B-A3EA-F0DDC297DAB1}" dt="2024-08-05T14:15:33.693" v="7651" actId="478"/>
          <ac:spMkLst>
            <pc:docMk/>
            <pc:sldMk cId="2346701839" sldId="399"/>
            <ac:spMk id="15" creationId="{0D38841A-D049-44C4-9F9A-6568DE766082}"/>
          </ac:spMkLst>
        </pc:spChg>
        <pc:spChg chg="del">
          <ac:chgData name="Kriti Bhatia" userId="fa245aa6-7da2-4076-8b9b-eeef1ddbd551" providerId="ADAL" clId="{D766BA06-A758-490B-A3EA-F0DDC297DAB1}" dt="2024-08-05T14:14:01.501" v="7643" actId="478"/>
          <ac:spMkLst>
            <pc:docMk/>
            <pc:sldMk cId="2346701839" sldId="399"/>
            <ac:spMk id="24" creationId="{D3E83021-42F4-4271-85C3-B0695C173A7C}"/>
          </ac:spMkLst>
        </pc:spChg>
        <pc:spChg chg="del">
          <ac:chgData name="Kriti Bhatia" userId="fa245aa6-7da2-4076-8b9b-eeef1ddbd551" providerId="ADAL" clId="{D766BA06-A758-490B-A3EA-F0DDC297DAB1}" dt="2024-08-05T14:14:51.374" v="7646" actId="478"/>
          <ac:spMkLst>
            <pc:docMk/>
            <pc:sldMk cId="2346701839" sldId="399"/>
            <ac:spMk id="27" creationId="{C28845E8-016A-4F64-A2DE-8587EBD13B7C}"/>
          </ac:spMkLst>
        </pc:spChg>
        <pc:spChg chg="mod">
          <ac:chgData name="Kriti Bhatia" userId="fa245aa6-7da2-4076-8b9b-eeef1ddbd551" providerId="ADAL" clId="{D766BA06-A758-490B-A3EA-F0DDC297DAB1}" dt="2024-08-05T14:14:03.779" v="7644"/>
          <ac:spMkLst>
            <pc:docMk/>
            <pc:sldMk cId="2346701839" sldId="399"/>
            <ac:spMk id="29" creationId="{0E933B36-64BB-42AA-9284-BFD23F2633A9}"/>
          </ac:spMkLst>
        </pc:spChg>
        <pc:spChg chg="add mod">
          <ac:chgData name="Kriti Bhatia" userId="fa245aa6-7da2-4076-8b9b-eeef1ddbd551" providerId="ADAL" clId="{D766BA06-A758-490B-A3EA-F0DDC297DAB1}" dt="2024-08-05T14:15:54.832" v="7659" actId="1582"/>
          <ac:spMkLst>
            <pc:docMk/>
            <pc:sldMk cId="2346701839" sldId="399"/>
            <ac:spMk id="32" creationId="{8F36829B-D967-4F32-BF80-856A39BAEE8B}"/>
          </ac:spMkLst>
        </pc:spChg>
        <pc:spChg chg="add">
          <ac:chgData name="Kriti Bhatia" userId="fa245aa6-7da2-4076-8b9b-eeef1ddbd551" providerId="ADAL" clId="{D766BA06-A758-490B-A3EA-F0DDC297DAB1}" dt="2024-08-05T14:15:34.027" v="7652"/>
          <ac:spMkLst>
            <pc:docMk/>
            <pc:sldMk cId="2346701839" sldId="399"/>
            <ac:spMk id="33" creationId="{1B7DBA71-79B8-429F-A607-7EB56CDAC218}"/>
          </ac:spMkLst>
        </pc:spChg>
        <pc:spChg chg="add">
          <ac:chgData name="Kriti Bhatia" userId="fa245aa6-7da2-4076-8b9b-eeef1ddbd551" providerId="ADAL" clId="{D766BA06-A758-490B-A3EA-F0DDC297DAB1}" dt="2024-08-05T15:00:17.051" v="8349"/>
          <ac:spMkLst>
            <pc:docMk/>
            <pc:sldMk cId="2346701839" sldId="399"/>
            <ac:spMk id="34" creationId="{D4E45CD4-AB28-4761-A9C0-7ED34A5EF9D3}"/>
          </ac:spMkLst>
        </pc:spChg>
      </pc:sldChg>
      <pc:sldMasterChg chg="modSldLayout">
        <pc:chgData name="Kriti Bhatia" userId="fa245aa6-7da2-4076-8b9b-eeef1ddbd551" providerId="ADAL" clId="{D766BA06-A758-490B-A3EA-F0DDC297DAB1}" dt="2024-07-22T08:46:17.230" v="181" actId="1076"/>
        <pc:sldMasterMkLst>
          <pc:docMk/>
          <pc:sldMasterMk cId="3597007031" sldId="2147483856"/>
        </pc:sldMasterMkLst>
        <pc:sldLayoutChg chg="delSp modSp">
          <pc:chgData name="Kriti Bhatia" userId="fa245aa6-7da2-4076-8b9b-eeef1ddbd551" providerId="ADAL" clId="{D766BA06-A758-490B-A3EA-F0DDC297DAB1}" dt="2024-07-22T08:46:17.230" v="181" actId="1076"/>
          <pc:sldLayoutMkLst>
            <pc:docMk/>
            <pc:sldMasterMk cId="3597007031" sldId="2147483856"/>
            <pc:sldLayoutMk cId="4027108352" sldId="2147483857"/>
          </pc:sldLayoutMkLst>
          <pc:picChg chg="mod">
            <ac:chgData name="Kriti Bhatia" userId="fa245aa6-7da2-4076-8b9b-eeef1ddbd551" providerId="ADAL" clId="{D766BA06-A758-490B-A3EA-F0DDC297DAB1}" dt="2024-07-22T08:46:17.230" v="181" actId="1076"/>
            <ac:picMkLst>
              <pc:docMk/>
              <pc:sldMasterMk cId="3597007031" sldId="2147483856"/>
              <pc:sldLayoutMk cId="4027108352" sldId="2147483857"/>
              <ac:picMk id="7" creationId="{0FC5FCB9-88A5-A84A-8E8C-78A76A1F8C91}"/>
            </ac:picMkLst>
          </pc:picChg>
          <pc:picChg chg="del">
            <ac:chgData name="Kriti Bhatia" userId="fa245aa6-7da2-4076-8b9b-eeef1ddbd551" providerId="ADAL" clId="{D766BA06-A758-490B-A3EA-F0DDC297DAB1}" dt="2024-07-22T08:45:37.782" v="176" actId="478"/>
            <ac:picMkLst>
              <pc:docMk/>
              <pc:sldMasterMk cId="3597007031" sldId="2147483856"/>
              <pc:sldLayoutMk cId="4027108352" sldId="2147483857"/>
              <ac:picMk id="9" creationId="{3F243C5B-463E-4153-9A68-BD735EB58E96}"/>
            </ac:picMkLst>
          </pc:picChg>
        </pc:sldLayoutChg>
      </pc:sldMasterChg>
    </pc:docChg>
  </pc:docChgLst>
  <pc:docChgLst>
    <pc:chgData name="Kriti Bhatia" userId="fa245aa6-7da2-4076-8b9b-eeef1ddbd551" providerId="ADAL" clId="{6FBE9B38-4505-7D4F-AA8B-97BC1DAE34EA}"/>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8B328-80F1-4BE1-AD71-2E45C5EF9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14BE2E-BC56-4C1C-9A8F-E4D54B8317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C550C-D3AF-422A-8499-9E25A0BBA508}" type="datetimeFigureOut">
              <a:rPr lang="en-GB" smtClean="0"/>
              <a:t>21.8.24</a:t>
            </a:fld>
            <a:endParaRPr lang="en-GB"/>
          </a:p>
        </p:txBody>
      </p:sp>
      <p:sp>
        <p:nvSpPr>
          <p:cNvPr id="4" name="Footer Placeholder 3">
            <a:extLst>
              <a:ext uri="{FF2B5EF4-FFF2-40B4-BE49-F238E27FC236}">
                <a16:creationId xmlns:a16="http://schemas.microsoft.com/office/drawing/2014/main" id="{E411B44B-02D9-45A8-A293-6ABE30C85C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9BADD42-F2BC-473A-96E7-2741E3A728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3DB151-55B9-4E17-B981-805EB5522D4C}" type="slidenum">
              <a:rPr lang="en-GB" smtClean="0"/>
              <a:t>‹#›</a:t>
            </a:fld>
            <a:endParaRPr lang="en-GB"/>
          </a:p>
        </p:txBody>
      </p:sp>
    </p:spTree>
    <p:extLst>
      <p:ext uri="{BB962C8B-B14F-4D97-AF65-F5344CB8AC3E}">
        <p14:creationId xmlns:p14="http://schemas.microsoft.com/office/powerpoint/2010/main" val="389121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6BB1A-CC03-4B03-A24D-17EDC0971451}" type="datetimeFigureOut">
              <a:rPr lang="en-GB" smtClean="0"/>
              <a:t>21.8.24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69E8D-3C90-456C-A76E-D68001A5030A}" type="slidenum">
              <a:rPr lang="en-GB" smtClean="0"/>
              <a:t>‹#›</a:t>
            </a:fld>
            <a:endParaRPr lang="en-GB"/>
          </a:p>
        </p:txBody>
      </p:sp>
    </p:spTree>
    <p:extLst>
      <p:ext uri="{BB962C8B-B14F-4D97-AF65-F5344CB8AC3E}">
        <p14:creationId xmlns:p14="http://schemas.microsoft.com/office/powerpoint/2010/main" val="331601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investigate this, they applied an experimental paradigm called the Garner Task. Multidimensional stimuli, like here rectangles with the dimensions length and width, are presented one at a time. The width is the task-relevant dimension, so participants judge them as “wide” or “narrow”. They are presented in two separate conditions, the baseline where only the width differs, and the filtering where length and width both differ. Reaction times are measured, and the typical result is that RTs in the baseline are shorter than filtering, and this is Garner interference, because the task irrelevant dimension, the length, interferes with the judgement about the width.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7F44E-E737-2847-98E2-92ECB161A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864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1D02-6CA9-D047-8771-C1068CD9A173}"/>
              </a:ext>
            </a:extLst>
          </p:cNvPr>
          <p:cNvSpPr>
            <a:spLocks noGrp="1"/>
          </p:cNvSpPr>
          <p:nvPr>
            <p:ph type="ctrTitle"/>
          </p:nvPr>
        </p:nvSpPr>
        <p:spPr>
          <a:xfrm>
            <a:off x="1198606" y="911448"/>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EC515A-2EC9-9142-A30F-AC4CD8706515}"/>
              </a:ext>
            </a:extLst>
          </p:cNvPr>
          <p:cNvSpPr>
            <a:spLocks noGrp="1"/>
          </p:cNvSpPr>
          <p:nvPr>
            <p:ph type="subTitle" idx="1"/>
          </p:nvPr>
        </p:nvSpPr>
        <p:spPr>
          <a:xfrm>
            <a:off x="1143000" y="3777212"/>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1359A0-0B9D-8043-9272-B2E9FA49399A}"/>
              </a:ext>
            </a:extLst>
          </p:cNvPr>
          <p:cNvSpPr>
            <a:spLocks noGrp="1"/>
          </p:cNvSpPr>
          <p:nvPr>
            <p:ph type="dt" sz="half" idx="10"/>
          </p:nvPr>
        </p:nvSpPr>
        <p:spPr>
          <a:xfrm>
            <a:off x="3543300" y="6389303"/>
            <a:ext cx="2057400" cy="365125"/>
          </a:xfrm>
        </p:spPr>
        <p:txBody>
          <a:bodyPr/>
          <a:lstStyle>
            <a:lvl1pPr algn="ctr">
              <a:defRPr sz="1050" b="1">
                <a:solidFill>
                  <a:schemeClr val="tx1"/>
                </a:solidFill>
              </a:defRPr>
            </a:lvl1pPr>
          </a:lstStyle>
          <a:p>
            <a:fld id="{F31AD619-F1A3-4AAE-A807-C1D257A44374}" type="datetime1">
              <a:rPr lang="en-GB" smtClean="0"/>
              <a:t>21.8.24</a:t>
            </a:fld>
            <a:endParaRPr lang="en-GB"/>
          </a:p>
        </p:txBody>
      </p:sp>
      <p:pic>
        <p:nvPicPr>
          <p:cNvPr id="7" name="Grafik 7">
            <a:extLst>
              <a:ext uri="{FF2B5EF4-FFF2-40B4-BE49-F238E27FC236}">
                <a16:creationId xmlns:a16="http://schemas.microsoft.com/office/drawing/2014/main" id="{0FC5FCB9-88A5-A84A-8E8C-78A76A1F8C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597" y="47588"/>
            <a:ext cx="2364806" cy="6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10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215C-F3C1-1F4A-9D80-DABDF4B11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C1243-8AB9-C54C-81B4-182A6F7BE3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774BD-9B0C-C843-A7DC-778EA123E2E8}"/>
              </a:ext>
            </a:extLst>
          </p:cNvPr>
          <p:cNvSpPr>
            <a:spLocks noGrp="1"/>
          </p:cNvSpPr>
          <p:nvPr>
            <p:ph type="dt" sz="half" idx="10"/>
          </p:nvPr>
        </p:nvSpPr>
        <p:spPr/>
        <p:txBody>
          <a:bodyPr/>
          <a:lstStyle/>
          <a:p>
            <a:fld id="{752285B6-A7D5-48FA-B696-1AEC1719AC34}" type="datetime1">
              <a:rPr lang="en-GB" smtClean="0"/>
              <a:t>21.8.24</a:t>
            </a:fld>
            <a:endParaRPr lang="en-GB"/>
          </a:p>
        </p:txBody>
      </p:sp>
      <p:sp>
        <p:nvSpPr>
          <p:cNvPr id="5" name="Footer Placeholder 4">
            <a:extLst>
              <a:ext uri="{FF2B5EF4-FFF2-40B4-BE49-F238E27FC236}">
                <a16:creationId xmlns:a16="http://schemas.microsoft.com/office/drawing/2014/main" id="{A00618E2-8BD5-AD4E-BFF5-11F063BEB4C9}"/>
              </a:ext>
            </a:extLst>
          </p:cNvPr>
          <p:cNvSpPr>
            <a:spLocks noGrp="1"/>
          </p:cNvSpPr>
          <p:nvPr>
            <p:ph type="ftr" sz="quarter" idx="11"/>
          </p:nvPr>
        </p:nvSpPr>
        <p:spPr/>
        <p:txBody>
          <a:bodyPr/>
          <a:lstStyle/>
          <a:p>
            <a:r>
              <a:rPr lang="en-US"/>
              <a:t>Perception-Action Dissociations in Garner Interference</a:t>
            </a:r>
            <a:endParaRPr lang="en-GB"/>
          </a:p>
        </p:txBody>
      </p:sp>
      <p:sp>
        <p:nvSpPr>
          <p:cNvPr id="6" name="Slide Number Placeholder 5">
            <a:extLst>
              <a:ext uri="{FF2B5EF4-FFF2-40B4-BE49-F238E27FC236}">
                <a16:creationId xmlns:a16="http://schemas.microsoft.com/office/drawing/2014/main" id="{BAA088B7-5A5C-8342-BDDA-6766BB60A246}"/>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255394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8193C-187D-8841-9236-54FF15C1BB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2BAC7-664C-984B-9CBE-95339B176A9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A7CC0-1A3F-0F49-9611-7BF1D5331383}"/>
              </a:ext>
            </a:extLst>
          </p:cNvPr>
          <p:cNvSpPr>
            <a:spLocks noGrp="1"/>
          </p:cNvSpPr>
          <p:nvPr>
            <p:ph type="dt" sz="half" idx="10"/>
          </p:nvPr>
        </p:nvSpPr>
        <p:spPr/>
        <p:txBody>
          <a:bodyPr/>
          <a:lstStyle/>
          <a:p>
            <a:fld id="{9E588FF9-704A-4F44-A23E-509757F2B924}" type="datetime1">
              <a:rPr lang="en-GB" smtClean="0"/>
              <a:t>21.8.24</a:t>
            </a:fld>
            <a:endParaRPr lang="en-GB"/>
          </a:p>
        </p:txBody>
      </p:sp>
      <p:sp>
        <p:nvSpPr>
          <p:cNvPr id="5" name="Footer Placeholder 4">
            <a:extLst>
              <a:ext uri="{FF2B5EF4-FFF2-40B4-BE49-F238E27FC236}">
                <a16:creationId xmlns:a16="http://schemas.microsoft.com/office/drawing/2014/main" id="{094B010D-CF7A-134E-9182-00B8723D9BF6}"/>
              </a:ext>
            </a:extLst>
          </p:cNvPr>
          <p:cNvSpPr>
            <a:spLocks noGrp="1"/>
          </p:cNvSpPr>
          <p:nvPr>
            <p:ph type="ftr" sz="quarter" idx="11"/>
          </p:nvPr>
        </p:nvSpPr>
        <p:spPr/>
        <p:txBody>
          <a:bodyPr/>
          <a:lstStyle/>
          <a:p>
            <a:r>
              <a:rPr lang="en-US"/>
              <a:t>Perception-Action Dissociations in Garner Interference</a:t>
            </a:r>
            <a:endParaRPr lang="en-GB"/>
          </a:p>
        </p:txBody>
      </p:sp>
      <p:sp>
        <p:nvSpPr>
          <p:cNvPr id="6" name="Slide Number Placeholder 5">
            <a:extLst>
              <a:ext uri="{FF2B5EF4-FFF2-40B4-BE49-F238E27FC236}">
                <a16:creationId xmlns:a16="http://schemas.microsoft.com/office/drawing/2014/main" id="{12DAB305-AC76-D04F-9E27-CEE4746FBDE5}"/>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399013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with footers">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B5CCBD1-F3C2-B949-B27B-355218B54D68}"/>
              </a:ext>
            </a:extLst>
          </p:cNvPr>
          <p:cNvSpPr>
            <a:spLocks noGrp="1"/>
          </p:cNvSpPr>
          <p:nvPr>
            <p:ph type="dt" sz="half" idx="2"/>
          </p:nvPr>
        </p:nvSpPr>
        <p:spPr>
          <a:xfrm>
            <a:off x="628650" y="64706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F00471-B360-4883-807C-EB5CD86B3EF2}" type="datetime1">
              <a:rPr lang="en-GB" smtClean="0"/>
              <a:t>21.8.24</a:t>
            </a:fld>
            <a:endParaRPr lang="en-GB"/>
          </a:p>
        </p:txBody>
      </p:sp>
      <p:sp>
        <p:nvSpPr>
          <p:cNvPr id="11" name="Footer Placeholder 4">
            <a:extLst>
              <a:ext uri="{FF2B5EF4-FFF2-40B4-BE49-F238E27FC236}">
                <a16:creationId xmlns:a16="http://schemas.microsoft.com/office/drawing/2014/main" id="{B6D89660-F6B9-2141-A2EE-45A16D12D770}"/>
              </a:ext>
            </a:extLst>
          </p:cNvPr>
          <p:cNvSpPr>
            <a:spLocks noGrp="1"/>
          </p:cNvSpPr>
          <p:nvPr>
            <p:ph type="ftr" sz="quarter" idx="3"/>
          </p:nvPr>
        </p:nvSpPr>
        <p:spPr>
          <a:xfrm>
            <a:off x="3028950" y="648053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Perception-Action Dissociations in Garner Interference</a:t>
            </a:r>
            <a:endParaRPr lang="en-GB"/>
          </a:p>
        </p:txBody>
      </p:sp>
      <p:sp>
        <p:nvSpPr>
          <p:cNvPr id="12" name="Slide Number Placeholder 5">
            <a:extLst>
              <a:ext uri="{FF2B5EF4-FFF2-40B4-BE49-F238E27FC236}">
                <a16:creationId xmlns:a16="http://schemas.microsoft.com/office/drawing/2014/main" id="{A594931B-3FBA-3946-B338-A422365C311F}"/>
              </a:ext>
            </a:extLst>
          </p:cNvPr>
          <p:cNvSpPr>
            <a:spLocks noGrp="1"/>
          </p:cNvSpPr>
          <p:nvPr>
            <p:ph type="sldNum" sz="quarter" idx="4"/>
          </p:nvPr>
        </p:nvSpPr>
        <p:spPr>
          <a:xfrm>
            <a:off x="6457950" y="649181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3FFFD9-7996-49B5-BE56-DCA69D45BFAE}" type="slidenum">
              <a:rPr lang="en-GB" smtClean="0"/>
              <a:t>‹#›</a:t>
            </a:fld>
            <a:endParaRPr lang="en-GB"/>
          </a:p>
        </p:txBody>
      </p:sp>
      <p:sp>
        <p:nvSpPr>
          <p:cNvPr id="8" name="Textplatzhalter 7">
            <a:extLst>
              <a:ext uri="{FF2B5EF4-FFF2-40B4-BE49-F238E27FC236}">
                <a16:creationId xmlns:a16="http://schemas.microsoft.com/office/drawing/2014/main" id="{D62E1575-3889-F347-9712-C7656E239F57}"/>
              </a:ext>
            </a:extLst>
          </p:cNvPr>
          <p:cNvSpPr>
            <a:spLocks noGrp="1"/>
          </p:cNvSpPr>
          <p:nvPr>
            <p:ph type="body" sz="quarter" idx="11"/>
          </p:nvPr>
        </p:nvSpPr>
        <p:spPr>
          <a:xfrm>
            <a:off x="360002" y="2314800"/>
            <a:ext cx="8428037" cy="3925066"/>
          </a:xfrm>
          <a:prstGeom prst="rect">
            <a:avLst/>
          </a:prstGeom>
        </p:spPr>
        <p:txBody>
          <a:bodyPr wrap="square" lIns="0" tIns="0" rIns="0" bIns="0">
            <a:noAutofit/>
          </a:bodyPr>
          <a:lstStyle>
            <a:lvl1pPr marL="0" indent="0">
              <a:lnSpc>
                <a:spcPct val="100000"/>
              </a:lnSpc>
              <a:buNone/>
              <a:defRPr sz="1013" baseline="0"/>
            </a:lvl1pPr>
            <a:lvl2pPr marL="202704" indent="0">
              <a:buNone/>
              <a:defRPr/>
            </a:lvl2pPr>
            <a:lvl3pPr marL="405408" indent="0">
              <a:buNone/>
              <a:defRPr/>
            </a:lvl3pPr>
            <a:lvl4pPr marL="604540" indent="0">
              <a:buNone/>
              <a:defRPr/>
            </a:lvl4pPr>
            <a:lvl5pPr marL="809923" indent="0">
              <a:buNone/>
              <a:defRPr/>
            </a:lvl5pPr>
          </a:lstStyle>
          <a:p>
            <a:pPr lvl="0"/>
            <a:r>
              <a:rPr lang="en-US"/>
              <a:t>Edit Master text styles</a:t>
            </a:r>
          </a:p>
        </p:txBody>
      </p:sp>
      <p:sp>
        <p:nvSpPr>
          <p:cNvPr id="9" name="Textplatzhalter 5">
            <a:extLst>
              <a:ext uri="{FF2B5EF4-FFF2-40B4-BE49-F238E27FC236}">
                <a16:creationId xmlns:a16="http://schemas.microsoft.com/office/drawing/2014/main" id="{73EAE0E8-5AC2-7F4E-93C8-D8C90CE930CD}"/>
              </a:ext>
            </a:extLst>
          </p:cNvPr>
          <p:cNvSpPr>
            <a:spLocks noGrp="1"/>
          </p:cNvSpPr>
          <p:nvPr>
            <p:ph type="body" sz="quarter" idx="12"/>
          </p:nvPr>
        </p:nvSpPr>
        <p:spPr>
          <a:xfrm>
            <a:off x="360362" y="1385888"/>
            <a:ext cx="8427600" cy="705712"/>
          </a:xfrm>
          <a:prstGeom prst="rect">
            <a:avLst/>
          </a:prstGeom>
        </p:spPr>
        <p:txBody>
          <a:bodyPr lIns="0" tIns="0" rIns="0" bIns="0" anchor="b" anchorCtr="0"/>
          <a:lstStyle>
            <a:lvl1pPr marL="0" indent="0">
              <a:lnSpc>
                <a:spcPct val="100000"/>
              </a:lnSpc>
              <a:buNone/>
              <a:defRPr sz="2100" b="1">
                <a:latin typeface="+mn-lt"/>
              </a:defRPr>
            </a:lvl1pPr>
          </a:lstStyle>
          <a:p>
            <a:pPr lvl="0"/>
            <a:r>
              <a:rPr lang="en-US"/>
              <a:t>Edit Master text styles</a:t>
            </a:r>
          </a:p>
        </p:txBody>
      </p:sp>
    </p:spTree>
    <p:extLst>
      <p:ext uri="{BB962C8B-B14F-4D97-AF65-F5344CB8AC3E}">
        <p14:creationId xmlns:p14="http://schemas.microsoft.com/office/powerpoint/2010/main" val="5799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content and 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ED69-5427-6A40-87D7-C5AC047C7A67}"/>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09A720D-4FC1-0543-982F-1DB9583B3AA1}"/>
              </a:ext>
            </a:extLst>
          </p:cNvPr>
          <p:cNvSpPr>
            <a:spLocks noGrp="1"/>
          </p:cNvSpPr>
          <p:nvPr>
            <p:ph type="dt" sz="half" idx="10"/>
          </p:nvPr>
        </p:nvSpPr>
        <p:spPr/>
        <p:txBody>
          <a:bodyPr/>
          <a:lstStyle/>
          <a:p>
            <a:fld id="{F2CAD818-9A0E-46E7-997F-73F85D2578C3}" type="datetime1">
              <a:rPr lang="en-GB" smtClean="0"/>
              <a:t>21.8.24</a:t>
            </a:fld>
            <a:endParaRPr lang="en-US"/>
          </a:p>
        </p:txBody>
      </p:sp>
      <p:sp>
        <p:nvSpPr>
          <p:cNvPr id="4" name="Footer Placeholder 3">
            <a:extLst>
              <a:ext uri="{FF2B5EF4-FFF2-40B4-BE49-F238E27FC236}">
                <a16:creationId xmlns:a16="http://schemas.microsoft.com/office/drawing/2014/main" id="{4F48A335-3A89-2843-BE78-21BBB079B4F8}"/>
              </a:ext>
            </a:extLst>
          </p:cNvPr>
          <p:cNvSpPr>
            <a:spLocks noGrp="1"/>
          </p:cNvSpPr>
          <p:nvPr>
            <p:ph type="ftr" sz="quarter" idx="11"/>
          </p:nvPr>
        </p:nvSpPr>
        <p:spPr/>
        <p:txBody>
          <a:bodyPr/>
          <a:lstStyle/>
          <a:p>
            <a:r>
              <a:rPr lang="en-US"/>
              <a:t>Perception-Action Dissociations in Garner Interference</a:t>
            </a:r>
          </a:p>
        </p:txBody>
      </p:sp>
      <p:sp>
        <p:nvSpPr>
          <p:cNvPr id="5" name="Slide Number Placeholder 4">
            <a:extLst>
              <a:ext uri="{FF2B5EF4-FFF2-40B4-BE49-F238E27FC236}">
                <a16:creationId xmlns:a16="http://schemas.microsoft.com/office/drawing/2014/main" id="{034A03E6-1C86-D84C-AC20-EEA4D884C80E}"/>
              </a:ext>
            </a:extLst>
          </p:cNvPr>
          <p:cNvSpPr>
            <a:spLocks noGrp="1"/>
          </p:cNvSpPr>
          <p:nvPr>
            <p:ph type="sldNum" sz="quarter" idx="12"/>
          </p:nvPr>
        </p:nvSpPr>
        <p:spPr/>
        <p:txBody>
          <a:bodyPr/>
          <a:lstStyle/>
          <a:p>
            <a:fld id="{F3059DFB-F6AA-6141-8349-0CB6BC90912F}" type="slidenum">
              <a:rPr lang="en-US" smtClean="0"/>
              <a:pPr/>
              <a:t>‹#›</a:t>
            </a:fld>
            <a:endParaRPr lang="en-US"/>
          </a:p>
        </p:txBody>
      </p:sp>
      <p:sp>
        <p:nvSpPr>
          <p:cNvPr id="6" name="Content Placeholder 2">
            <a:extLst>
              <a:ext uri="{FF2B5EF4-FFF2-40B4-BE49-F238E27FC236}">
                <a16:creationId xmlns:a16="http://schemas.microsoft.com/office/drawing/2014/main" id="{71AFA24B-53A3-504A-ACC5-F48400DF8AAF}"/>
              </a:ext>
            </a:extLst>
          </p:cNvPr>
          <p:cNvSpPr>
            <a:spLocks noGrp="1"/>
          </p:cNvSpPr>
          <p:nvPr>
            <p:ph idx="1"/>
          </p:nvPr>
        </p:nvSpPr>
        <p:spPr>
          <a:xfrm>
            <a:off x="628650"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fik 7">
            <a:extLst>
              <a:ext uri="{FF2B5EF4-FFF2-40B4-BE49-F238E27FC236}">
                <a16:creationId xmlns:a16="http://schemas.microsoft.com/office/drawing/2014/main" id="{F6854364-DF47-FC43-B2D9-7EC2103644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1938" y="263525"/>
            <a:ext cx="18573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F69B236D-E43A-784D-90A3-E1DD6B45B9F4}"/>
              </a:ext>
            </a:extLst>
          </p:cNvPr>
          <p:cNvSpPr>
            <a:spLocks noChangeShapeType="1"/>
          </p:cNvSpPr>
          <p:nvPr userDrawn="1"/>
        </p:nvSpPr>
        <p:spPr bwMode="auto">
          <a:xfrm flipV="1">
            <a:off x="5956" y="935070"/>
            <a:ext cx="9138047" cy="44772"/>
          </a:xfrm>
          <a:prstGeom prst="line">
            <a:avLst/>
          </a:prstGeom>
          <a:noFill/>
          <a:ln w="12700">
            <a:solidFill>
              <a:srgbClr val="A48F4B">
                <a:alpha val="8902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Tree>
    <p:extLst>
      <p:ext uri="{BB962C8B-B14F-4D97-AF65-F5344CB8AC3E}">
        <p14:creationId xmlns:p14="http://schemas.microsoft.com/office/powerpoint/2010/main" val="372722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with content and 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ED69-5427-6A40-87D7-C5AC047C7A67}"/>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09A720D-4FC1-0543-982F-1DB9583B3AA1}"/>
              </a:ext>
            </a:extLst>
          </p:cNvPr>
          <p:cNvSpPr>
            <a:spLocks noGrp="1"/>
          </p:cNvSpPr>
          <p:nvPr>
            <p:ph type="dt" sz="half" idx="10"/>
          </p:nvPr>
        </p:nvSpPr>
        <p:spPr/>
        <p:txBody>
          <a:bodyPr/>
          <a:lstStyle/>
          <a:p>
            <a:fld id="{1B8BD2BD-CB65-4864-8DB5-58CEFFBAD11D}" type="datetime1">
              <a:rPr lang="en-GB" smtClean="0"/>
              <a:t>21.8.24</a:t>
            </a:fld>
            <a:endParaRPr lang="en-US"/>
          </a:p>
        </p:txBody>
      </p:sp>
      <p:sp>
        <p:nvSpPr>
          <p:cNvPr id="4" name="Footer Placeholder 3">
            <a:extLst>
              <a:ext uri="{FF2B5EF4-FFF2-40B4-BE49-F238E27FC236}">
                <a16:creationId xmlns:a16="http://schemas.microsoft.com/office/drawing/2014/main" id="{4F48A335-3A89-2843-BE78-21BBB079B4F8}"/>
              </a:ext>
            </a:extLst>
          </p:cNvPr>
          <p:cNvSpPr>
            <a:spLocks noGrp="1"/>
          </p:cNvSpPr>
          <p:nvPr>
            <p:ph type="ftr" sz="quarter" idx="11"/>
          </p:nvPr>
        </p:nvSpPr>
        <p:spPr/>
        <p:txBody>
          <a:bodyPr/>
          <a:lstStyle/>
          <a:p>
            <a:r>
              <a:rPr lang="en-US"/>
              <a:t>Perception-Action Dissociations in Garner Interference</a:t>
            </a:r>
          </a:p>
        </p:txBody>
      </p:sp>
      <p:sp>
        <p:nvSpPr>
          <p:cNvPr id="5" name="Slide Number Placeholder 4">
            <a:extLst>
              <a:ext uri="{FF2B5EF4-FFF2-40B4-BE49-F238E27FC236}">
                <a16:creationId xmlns:a16="http://schemas.microsoft.com/office/drawing/2014/main" id="{034A03E6-1C86-D84C-AC20-EEA4D884C80E}"/>
              </a:ext>
            </a:extLst>
          </p:cNvPr>
          <p:cNvSpPr>
            <a:spLocks noGrp="1"/>
          </p:cNvSpPr>
          <p:nvPr>
            <p:ph type="sldNum" sz="quarter" idx="12"/>
          </p:nvPr>
        </p:nvSpPr>
        <p:spPr/>
        <p:txBody>
          <a:bodyPr/>
          <a:lstStyle/>
          <a:p>
            <a:fld id="{F3059DFB-F6AA-6141-8349-0CB6BC90912F}" type="slidenum">
              <a:rPr lang="en-US" smtClean="0"/>
              <a:pPr/>
              <a:t>‹#›</a:t>
            </a:fld>
            <a:endParaRPr lang="en-US"/>
          </a:p>
        </p:txBody>
      </p:sp>
      <p:sp>
        <p:nvSpPr>
          <p:cNvPr id="6" name="Content Placeholder 2">
            <a:extLst>
              <a:ext uri="{FF2B5EF4-FFF2-40B4-BE49-F238E27FC236}">
                <a16:creationId xmlns:a16="http://schemas.microsoft.com/office/drawing/2014/main" id="{71AFA24B-53A3-504A-ACC5-F48400DF8AAF}"/>
              </a:ext>
            </a:extLst>
          </p:cNvPr>
          <p:cNvSpPr>
            <a:spLocks noGrp="1"/>
          </p:cNvSpPr>
          <p:nvPr>
            <p:ph idx="1"/>
          </p:nvPr>
        </p:nvSpPr>
        <p:spPr>
          <a:xfrm>
            <a:off x="628650"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fik 7">
            <a:extLst>
              <a:ext uri="{FF2B5EF4-FFF2-40B4-BE49-F238E27FC236}">
                <a16:creationId xmlns:a16="http://schemas.microsoft.com/office/drawing/2014/main" id="{F6854364-DF47-FC43-B2D9-7EC2103644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1938" y="263525"/>
            <a:ext cx="18573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F69B236D-E43A-784D-90A3-E1DD6B45B9F4}"/>
              </a:ext>
            </a:extLst>
          </p:cNvPr>
          <p:cNvSpPr>
            <a:spLocks noChangeShapeType="1"/>
          </p:cNvSpPr>
          <p:nvPr userDrawn="1"/>
        </p:nvSpPr>
        <p:spPr bwMode="auto">
          <a:xfrm flipV="1">
            <a:off x="5954" y="935070"/>
            <a:ext cx="9138047" cy="44772"/>
          </a:xfrm>
          <a:prstGeom prst="line">
            <a:avLst/>
          </a:prstGeom>
          <a:noFill/>
          <a:ln w="12700">
            <a:solidFill>
              <a:srgbClr val="A48F4B">
                <a:alpha val="8902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Tree>
    <p:extLst>
      <p:ext uri="{BB962C8B-B14F-4D97-AF65-F5344CB8AC3E}">
        <p14:creationId xmlns:p14="http://schemas.microsoft.com/office/powerpoint/2010/main" val="4170121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with content and 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ED69-5427-6A40-87D7-C5AC047C7A67}"/>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09A720D-4FC1-0543-982F-1DB9583B3AA1}"/>
              </a:ext>
            </a:extLst>
          </p:cNvPr>
          <p:cNvSpPr>
            <a:spLocks noGrp="1"/>
          </p:cNvSpPr>
          <p:nvPr>
            <p:ph type="dt" sz="half" idx="10"/>
          </p:nvPr>
        </p:nvSpPr>
        <p:spPr/>
        <p:txBody>
          <a:bodyPr/>
          <a:lstStyle/>
          <a:p>
            <a:fld id="{A3622E9B-6E85-4309-A6B2-28FB13B197AB}" type="datetime1">
              <a:rPr lang="en-GB" smtClean="0"/>
              <a:t>21.8.24</a:t>
            </a:fld>
            <a:endParaRPr lang="en-US"/>
          </a:p>
        </p:txBody>
      </p:sp>
      <p:sp>
        <p:nvSpPr>
          <p:cNvPr id="4" name="Footer Placeholder 3">
            <a:extLst>
              <a:ext uri="{FF2B5EF4-FFF2-40B4-BE49-F238E27FC236}">
                <a16:creationId xmlns:a16="http://schemas.microsoft.com/office/drawing/2014/main" id="{4F48A335-3A89-2843-BE78-21BBB079B4F8}"/>
              </a:ext>
            </a:extLst>
          </p:cNvPr>
          <p:cNvSpPr>
            <a:spLocks noGrp="1"/>
          </p:cNvSpPr>
          <p:nvPr>
            <p:ph type="ftr" sz="quarter" idx="11"/>
          </p:nvPr>
        </p:nvSpPr>
        <p:spPr/>
        <p:txBody>
          <a:bodyPr/>
          <a:lstStyle/>
          <a:p>
            <a:r>
              <a:rPr lang="en-US"/>
              <a:t>Perception-Action Dissociations in Garner Interference</a:t>
            </a:r>
          </a:p>
        </p:txBody>
      </p:sp>
      <p:sp>
        <p:nvSpPr>
          <p:cNvPr id="5" name="Slide Number Placeholder 4">
            <a:extLst>
              <a:ext uri="{FF2B5EF4-FFF2-40B4-BE49-F238E27FC236}">
                <a16:creationId xmlns:a16="http://schemas.microsoft.com/office/drawing/2014/main" id="{034A03E6-1C86-D84C-AC20-EEA4D884C80E}"/>
              </a:ext>
            </a:extLst>
          </p:cNvPr>
          <p:cNvSpPr>
            <a:spLocks noGrp="1"/>
          </p:cNvSpPr>
          <p:nvPr>
            <p:ph type="sldNum" sz="quarter" idx="12"/>
          </p:nvPr>
        </p:nvSpPr>
        <p:spPr/>
        <p:txBody>
          <a:bodyPr/>
          <a:lstStyle/>
          <a:p>
            <a:fld id="{F3059DFB-F6AA-6141-8349-0CB6BC90912F}" type="slidenum">
              <a:rPr lang="en-US" smtClean="0"/>
              <a:pPr/>
              <a:t>‹#›</a:t>
            </a:fld>
            <a:endParaRPr lang="en-US"/>
          </a:p>
        </p:txBody>
      </p:sp>
      <p:sp>
        <p:nvSpPr>
          <p:cNvPr id="6" name="Content Placeholder 2">
            <a:extLst>
              <a:ext uri="{FF2B5EF4-FFF2-40B4-BE49-F238E27FC236}">
                <a16:creationId xmlns:a16="http://schemas.microsoft.com/office/drawing/2014/main" id="{71AFA24B-53A3-504A-ACC5-F48400DF8AAF}"/>
              </a:ext>
            </a:extLst>
          </p:cNvPr>
          <p:cNvSpPr>
            <a:spLocks noGrp="1"/>
          </p:cNvSpPr>
          <p:nvPr>
            <p:ph idx="1"/>
          </p:nvPr>
        </p:nvSpPr>
        <p:spPr>
          <a:xfrm>
            <a:off x="628650"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fik 7">
            <a:extLst>
              <a:ext uri="{FF2B5EF4-FFF2-40B4-BE49-F238E27FC236}">
                <a16:creationId xmlns:a16="http://schemas.microsoft.com/office/drawing/2014/main" id="{F6854364-DF47-FC43-B2D9-7EC2103644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1938" y="263525"/>
            <a:ext cx="18573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F69B236D-E43A-784D-90A3-E1DD6B45B9F4}"/>
              </a:ext>
            </a:extLst>
          </p:cNvPr>
          <p:cNvSpPr>
            <a:spLocks noChangeShapeType="1"/>
          </p:cNvSpPr>
          <p:nvPr userDrawn="1"/>
        </p:nvSpPr>
        <p:spPr bwMode="auto">
          <a:xfrm flipV="1">
            <a:off x="5954" y="935070"/>
            <a:ext cx="9138047" cy="44772"/>
          </a:xfrm>
          <a:prstGeom prst="line">
            <a:avLst/>
          </a:prstGeom>
          <a:noFill/>
          <a:ln w="12700">
            <a:solidFill>
              <a:srgbClr val="A48F4B">
                <a:alpha val="8902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Tree>
    <p:extLst>
      <p:ext uri="{BB962C8B-B14F-4D97-AF65-F5344CB8AC3E}">
        <p14:creationId xmlns:p14="http://schemas.microsoft.com/office/powerpoint/2010/main" val="404243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2E73-B244-684A-9056-89881157F4BA}"/>
              </a:ext>
            </a:extLst>
          </p:cNvPr>
          <p:cNvSpPr>
            <a:spLocks noGrp="1"/>
          </p:cNvSpPr>
          <p:nvPr>
            <p:ph type="title"/>
          </p:nvPr>
        </p:nvSpPr>
        <p:spPr>
          <a:xfrm>
            <a:off x="222421" y="127521"/>
            <a:ext cx="8816546" cy="9942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D9AE705-8B92-7748-9DD2-10730A88907E}"/>
              </a:ext>
            </a:extLst>
          </p:cNvPr>
          <p:cNvSpPr>
            <a:spLocks noGrp="1"/>
          </p:cNvSpPr>
          <p:nvPr>
            <p:ph idx="1"/>
          </p:nvPr>
        </p:nvSpPr>
        <p:spPr>
          <a:xfrm>
            <a:off x="628650" y="1540476"/>
            <a:ext cx="7886700" cy="48917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A4A860-7178-7646-B91D-E76CD6FC1591}"/>
              </a:ext>
            </a:extLst>
          </p:cNvPr>
          <p:cNvSpPr>
            <a:spLocks noGrp="1"/>
          </p:cNvSpPr>
          <p:nvPr>
            <p:ph type="sldNum" sz="quarter" idx="12"/>
          </p:nvPr>
        </p:nvSpPr>
        <p:spPr>
          <a:xfrm>
            <a:off x="8769247" y="6492876"/>
            <a:ext cx="374754" cy="365125"/>
          </a:xfrm>
        </p:spPr>
        <p:txBody>
          <a:bodyPr/>
          <a:lstStyle>
            <a:lvl1pPr>
              <a:defRPr sz="1050" b="1">
                <a:solidFill>
                  <a:schemeClr val="tx1">
                    <a:lumMod val="50000"/>
                    <a:lumOff val="50000"/>
                  </a:schemeClr>
                </a:solidFill>
              </a:defRPr>
            </a:lvl1pPr>
          </a:lstStyle>
          <a:p>
            <a:fld id="{693FFFD9-7996-49B5-BE56-DCA69D45BFAE}" type="slidenum">
              <a:rPr lang="en-GB" smtClean="0"/>
              <a:pPr/>
              <a:t>‹#›</a:t>
            </a:fld>
            <a:endParaRPr lang="en-GB"/>
          </a:p>
        </p:txBody>
      </p:sp>
      <p:sp>
        <p:nvSpPr>
          <p:cNvPr id="5" name="Footer Placeholder 4">
            <a:extLst>
              <a:ext uri="{FF2B5EF4-FFF2-40B4-BE49-F238E27FC236}">
                <a16:creationId xmlns:a16="http://schemas.microsoft.com/office/drawing/2014/main" id="{B9A0AAFA-46AA-49F8-BEF4-885AF247C3EA}"/>
              </a:ext>
            </a:extLst>
          </p:cNvPr>
          <p:cNvSpPr>
            <a:spLocks noGrp="1"/>
          </p:cNvSpPr>
          <p:nvPr>
            <p:ph type="ftr" sz="quarter" idx="3"/>
          </p:nvPr>
        </p:nvSpPr>
        <p:spPr>
          <a:xfrm>
            <a:off x="3028950" y="6485275"/>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r>
              <a:rPr lang="en-US"/>
              <a:t>Perception-Action Dissociations in Garner Interference</a:t>
            </a:r>
            <a:endParaRPr lang="en-GB"/>
          </a:p>
        </p:txBody>
      </p:sp>
      <p:sp>
        <p:nvSpPr>
          <p:cNvPr id="7" name="Date Placeholder 3">
            <a:extLst>
              <a:ext uri="{FF2B5EF4-FFF2-40B4-BE49-F238E27FC236}">
                <a16:creationId xmlns:a16="http://schemas.microsoft.com/office/drawing/2014/main" id="{07C4A545-02FE-4DF0-AAFD-3EC5B96A532E}"/>
              </a:ext>
            </a:extLst>
          </p:cNvPr>
          <p:cNvSpPr>
            <a:spLocks noGrp="1"/>
          </p:cNvSpPr>
          <p:nvPr>
            <p:ph type="dt" sz="half" idx="10"/>
          </p:nvPr>
        </p:nvSpPr>
        <p:spPr>
          <a:xfrm>
            <a:off x="-1" y="6485274"/>
            <a:ext cx="879232" cy="365125"/>
          </a:xfrm>
        </p:spPr>
        <p:txBody>
          <a:bodyPr/>
          <a:lstStyle>
            <a:lvl1pPr algn="ctr">
              <a:defRPr sz="900" b="0">
                <a:solidFill>
                  <a:schemeClr val="tx1">
                    <a:lumMod val="50000"/>
                    <a:lumOff val="50000"/>
                  </a:schemeClr>
                </a:solidFill>
              </a:defRPr>
            </a:lvl1pPr>
          </a:lstStyle>
          <a:p>
            <a:fld id="{E6F019FE-8993-4F2A-AA89-A4B8095F16A2}" type="datetime1">
              <a:rPr lang="en-GB" smtClean="0"/>
              <a:t>21.8.24</a:t>
            </a:fld>
            <a:endParaRPr lang="en-GB" dirty="0"/>
          </a:p>
        </p:txBody>
      </p:sp>
    </p:spTree>
    <p:extLst>
      <p:ext uri="{BB962C8B-B14F-4D97-AF65-F5344CB8AC3E}">
        <p14:creationId xmlns:p14="http://schemas.microsoft.com/office/powerpoint/2010/main" val="214445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78F6-4BA0-4749-BB63-8B16E74A688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A511E2-02B5-9F4C-B9BC-FDAFE11A3D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4D4931-4488-A442-99A5-EE6402254FBC}"/>
              </a:ext>
            </a:extLst>
          </p:cNvPr>
          <p:cNvSpPr>
            <a:spLocks noGrp="1"/>
          </p:cNvSpPr>
          <p:nvPr>
            <p:ph type="dt" sz="half" idx="10"/>
          </p:nvPr>
        </p:nvSpPr>
        <p:spPr/>
        <p:txBody>
          <a:bodyPr/>
          <a:lstStyle/>
          <a:p>
            <a:fld id="{E1E961AB-1F21-4089-B082-2F69F3890586}" type="datetime1">
              <a:rPr lang="en-GB" smtClean="0"/>
              <a:t>21.8.24</a:t>
            </a:fld>
            <a:endParaRPr lang="en-GB"/>
          </a:p>
        </p:txBody>
      </p:sp>
      <p:sp>
        <p:nvSpPr>
          <p:cNvPr id="5" name="Footer Placeholder 4">
            <a:extLst>
              <a:ext uri="{FF2B5EF4-FFF2-40B4-BE49-F238E27FC236}">
                <a16:creationId xmlns:a16="http://schemas.microsoft.com/office/drawing/2014/main" id="{22AB6777-0F0A-1C40-9C5F-1AA580B262DC}"/>
              </a:ext>
            </a:extLst>
          </p:cNvPr>
          <p:cNvSpPr>
            <a:spLocks noGrp="1"/>
          </p:cNvSpPr>
          <p:nvPr>
            <p:ph type="ftr" sz="quarter" idx="11"/>
          </p:nvPr>
        </p:nvSpPr>
        <p:spPr/>
        <p:txBody>
          <a:bodyPr/>
          <a:lstStyle/>
          <a:p>
            <a:r>
              <a:rPr lang="en-US"/>
              <a:t>Perception-Action Dissociations in Garner Interference</a:t>
            </a:r>
            <a:endParaRPr lang="en-GB"/>
          </a:p>
        </p:txBody>
      </p:sp>
      <p:sp>
        <p:nvSpPr>
          <p:cNvPr id="6" name="Slide Number Placeholder 5">
            <a:extLst>
              <a:ext uri="{FF2B5EF4-FFF2-40B4-BE49-F238E27FC236}">
                <a16:creationId xmlns:a16="http://schemas.microsoft.com/office/drawing/2014/main" id="{D25E56E8-DEE2-9449-8167-FFA03763D498}"/>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173799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3557-F2B8-2E46-9DFE-3451A27B5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456A6-CF41-E84D-887F-5F686DEBAA1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8F5AB3-E521-EC4E-B42B-B1A2932C39D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B83779-7F7B-1240-BA89-4C54728D7389}"/>
              </a:ext>
            </a:extLst>
          </p:cNvPr>
          <p:cNvSpPr>
            <a:spLocks noGrp="1"/>
          </p:cNvSpPr>
          <p:nvPr>
            <p:ph type="dt" sz="half" idx="10"/>
          </p:nvPr>
        </p:nvSpPr>
        <p:spPr/>
        <p:txBody>
          <a:bodyPr/>
          <a:lstStyle/>
          <a:p>
            <a:fld id="{2590A339-19D8-4FC5-BAF5-8BA5B59CF385}" type="datetime1">
              <a:rPr lang="en-GB" smtClean="0"/>
              <a:t>21.8.24</a:t>
            </a:fld>
            <a:endParaRPr lang="en-GB"/>
          </a:p>
        </p:txBody>
      </p:sp>
      <p:sp>
        <p:nvSpPr>
          <p:cNvPr id="6" name="Footer Placeholder 5">
            <a:extLst>
              <a:ext uri="{FF2B5EF4-FFF2-40B4-BE49-F238E27FC236}">
                <a16:creationId xmlns:a16="http://schemas.microsoft.com/office/drawing/2014/main" id="{069E1087-3011-6441-AFAA-417888AA8ACA}"/>
              </a:ext>
            </a:extLst>
          </p:cNvPr>
          <p:cNvSpPr>
            <a:spLocks noGrp="1"/>
          </p:cNvSpPr>
          <p:nvPr>
            <p:ph type="ftr" sz="quarter" idx="11"/>
          </p:nvPr>
        </p:nvSpPr>
        <p:spPr/>
        <p:txBody>
          <a:bodyPr/>
          <a:lstStyle/>
          <a:p>
            <a:r>
              <a:rPr lang="en-US"/>
              <a:t>Perception-Action Dissociations in Garner Interference</a:t>
            </a:r>
            <a:endParaRPr lang="en-GB"/>
          </a:p>
        </p:txBody>
      </p:sp>
      <p:sp>
        <p:nvSpPr>
          <p:cNvPr id="7" name="Slide Number Placeholder 6">
            <a:extLst>
              <a:ext uri="{FF2B5EF4-FFF2-40B4-BE49-F238E27FC236}">
                <a16:creationId xmlns:a16="http://schemas.microsoft.com/office/drawing/2014/main" id="{3782AC4E-4BD9-F641-85DD-F6DB4EA9453C}"/>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33500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F801-63E3-FD47-940D-50ACF2B5006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A94A5-6B80-0C41-8BFA-FC409C6C4F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AE31839-30DA-B940-B75A-588290EC8E6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F35C0-5F54-744B-A013-E988CA7BB2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42C620-C2D3-B548-AED3-F52857071F5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7DE20-5FC2-B44E-8E25-FE526E1ADAE7}"/>
              </a:ext>
            </a:extLst>
          </p:cNvPr>
          <p:cNvSpPr>
            <a:spLocks noGrp="1"/>
          </p:cNvSpPr>
          <p:nvPr>
            <p:ph type="dt" sz="half" idx="10"/>
          </p:nvPr>
        </p:nvSpPr>
        <p:spPr/>
        <p:txBody>
          <a:bodyPr/>
          <a:lstStyle/>
          <a:p>
            <a:fld id="{0B6DF1AF-773D-4DAF-8ED8-6DFC6865F8C4}" type="datetime1">
              <a:rPr lang="en-GB" smtClean="0"/>
              <a:t>21.8.24</a:t>
            </a:fld>
            <a:endParaRPr lang="en-GB"/>
          </a:p>
        </p:txBody>
      </p:sp>
      <p:sp>
        <p:nvSpPr>
          <p:cNvPr id="8" name="Footer Placeholder 7">
            <a:extLst>
              <a:ext uri="{FF2B5EF4-FFF2-40B4-BE49-F238E27FC236}">
                <a16:creationId xmlns:a16="http://schemas.microsoft.com/office/drawing/2014/main" id="{9B7B1A1E-59B8-2C4E-B9CC-5F17FE70B690}"/>
              </a:ext>
            </a:extLst>
          </p:cNvPr>
          <p:cNvSpPr>
            <a:spLocks noGrp="1"/>
          </p:cNvSpPr>
          <p:nvPr>
            <p:ph type="ftr" sz="quarter" idx="11"/>
          </p:nvPr>
        </p:nvSpPr>
        <p:spPr/>
        <p:txBody>
          <a:bodyPr/>
          <a:lstStyle/>
          <a:p>
            <a:r>
              <a:rPr lang="en-US"/>
              <a:t>Perception-Action Dissociations in Garner Interference</a:t>
            </a:r>
            <a:endParaRPr lang="en-GB"/>
          </a:p>
        </p:txBody>
      </p:sp>
      <p:sp>
        <p:nvSpPr>
          <p:cNvPr id="9" name="Slide Number Placeholder 8">
            <a:extLst>
              <a:ext uri="{FF2B5EF4-FFF2-40B4-BE49-F238E27FC236}">
                <a16:creationId xmlns:a16="http://schemas.microsoft.com/office/drawing/2014/main" id="{E0977FE2-D7AA-264E-8193-44EB94A927FC}"/>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193611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3EBC-7363-B44E-9949-D535A05648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434397-20AB-3F45-ABA3-5A39B6077CB2}"/>
              </a:ext>
            </a:extLst>
          </p:cNvPr>
          <p:cNvSpPr>
            <a:spLocks noGrp="1"/>
          </p:cNvSpPr>
          <p:nvPr>
            <p:ph type="dt" sz="half" idx="10"/>
          </p:nvPr>
        </p:nvSpPr>
        <p:spPr/>
        <p:txBody>
          <a:bodyPr/>
          <a:lstStyle/>
          <a:p>
            <a:fld id="{FDDFEC5C-3CB2-4665-859A-D2922F5D758E}" type="datetime1">
              <a:rPr lang="en-GB" smtClean="0"/>
              <a:t>21.8.24</a:t>
            </a:fld>
            <a:endParaRPr lang="en-GB"/>
          </a:p>
        </p:txBody>
      </p:sp>
      <p:sp>
        <p:nvSpPr>
          <p:cNvPr id="4" name="Footer Placeholder 3">
            <a:extLst>
              <a:ext uri="{FF2B5EF4-FFF2-40B4-BE49-F238E27FC236}">
                <a16:creationId xmlns:a16="http://schemas.microsoft.com/office/drawing/2014/main" id="{646CE38C-64D8-F040-A2AC-86683ECDAEFC}"/>
              </a:ext>
            </a:extLst>
          </p:cNvPr>
          <p:cNvSpPr>
            <a:spLocks noGrp="1"/>
          </p:cNvSpPr>
          <p:nvPr>
            <p:ph type="ftr" sz="quarter" idx="11"/>
          </p:nvPr>
        </p:nvSpPr>
        <p:spPr/>
        <p:txBody>
          <a:bodyPr/>
          <a:lstStyle/>
          <a:p>
            <a:r>
              <a:rPr lang="en-US"/>
              <a:t>Perception-Action Dissociations in Garner Interference</a:t>
            </a:r>
            <a:endParaRPr lang="en-GB"/>
          </a:p>
        </p:txBody>
      </p:sp>
      <p:sp>
        <p:nvSpPr>
          <p:cNvPr id="5" name="Slide Number Placeholder 4">
            <a:extLst>
              <a:ext uri="{FF2B5EF4-FFF2-40B4-BE49-F238E27FC236}">
                <a16:creationId xmlns:a16="http://schemas.microsoft.com/office/drawing/2014/main" id="{82B04717-7C6C-6448-BD27-5C455994ACF6}"/>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328486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0D4D92-87A5-4544-89F1-47B1210269D9}"/>
              </a:ext>
            </a:extLst>
          </p:cNvPr>
          <p:cNvSpPr>
            <a:spLocks noGrp="1"/>
          </p:cNvSpPr>
          <p:nvPr>
            <p:ph type="dt" sz="half" idx="10"/>
          </p:nvPr>
        </p:nvSpPr>
        <p:spPr/>
        <p:txBody>
          <a:bodyPr/>
          <a:lstStyle/>
          <a:p>
            <a:fld id="{831393B2-9F8C-4B2A-AE76-911BD55B46FF}" type="datetime1">
              <a:rPr lang="en-GB" smtClean="0"/>
              <a:t>21.8.24</a:t>
            </a:fld>
            <a:endParaRPr lang="en-GB"/>
          </a:p>
        </p:txBody>
      </p:sp>
      <p:sp>
        <p:nvSpPr>
          <p:cNvPr id="3" name="Footer Placeholder 2">
            <a:extLst>
              <a:ext uri="{FF2B5EF4-FFF2-40B4-BE49-F238E27FC236}">
                <a16:creationId xmlns:a16="http://schemas.microsoft.com/office/drawing/2014/main" id="{4CFCBE63-BFCB-F84E-8287-96CBD2E4659F}"/>
              </a:ext>
            </a:extLst>
          </p:cNvPr>
          <p:cNvSpPr>
            <a:spLocks noGrp="1"/>
          </p:cNvSpPr>
          <p:nvPr>
            <p:ph type="ftr" sz="quarter" idx="11"/>
          </p:nvPr>
        </p:nvSpPr>
        <p:spPr/>
        <p:txBody>
          <a:bodyPr/>
          <a:lstStyle/>
          <a:p>
            <a:r>
              <a:rPr lang="en-US"/>
              <a:t>Perception-Action Dissociations in Garner Interference</a:t>
            </a:r>
            <a:endParaRPr lang="en-GB"/>
          </a:p>
        </p:txBody>
      </p:sp>
      <p:sp>
        <p:nvSpPr>
          <p:cNvPr id="4" name="Slide Number Placeholder 3">
            <a:extLst>
              <a:ext uri="{FF2B5EF4-FFF2-40B4-BE49-F238E27FC236}">
                <a16:creationId xmlns:a16="http://schemas.microsoft.com/office/drawing/2014/main" id="{72B4ABAA-7E0F-DD4F-A21C-87E63AE5B7FB}"/>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77062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D503-0B6B-5341-B8F6-97277846E8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9B895C-6FA3-5B41-A834-99CA6F34C2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4E9F0-C6BE-5649-BA08-3287461DFE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4B45F43-A409-584F-92FE-F7B225D0A5CC}"/>
              </a:ext>
            </a:extLst>
          </p:cNvPr>
          <p:cNvSpPr>
            <a:spLocks noGrp="1"/>
          </p:cNvSpPr>
          <p:nvPr>
            <p:ph type="dt" sz="half" idx="10"/>
          </p:nvPr>
        </p:nvSpPr>
        <p:spPr/>
        <p:txBody>
          <a:bodyPr/>
          <a:lstStyle/>
          <a:p>
            <a:fld id="{FDD33713-95D9-47EC-A0CE-1129DBB1F854}" type="datetime1">
              <a:rPr lang="en-GB" smtClean="0"/>
              <a:t>21.8.24</a:t>
            </a:fld>
            <a:endParaRPr lang="en-GB"/>
          </a:p>
        </p:txBody>
      </p:sp>
      <p:sp>
        <p:nvSpPr>
          <p:cNvPr id="6" name="Footer Placeholder 5">
            <a:extLst>
              <a:ext uri="{FF2B5EF4-FFF2-40B4-BE49-F238E27FC236}">
                <a16:creationId xmlns:a16="http://schemas.microsoft.com/office/drawing/2014/main" id="{EFAF08BE-2100-9F43-8099-3798684AC56C}"/>
              </a:ext>
            </a:extLst>
          </p:cNvPr>
          <p:cNvSpPr>
            <a:spLocks noGrp="1"/>
          </p:cNvSpPr>
          <p:nvPr>
            <p:ph type="ftr" sz="quarter" idx="11"/>
          </p:nvPr>
        </p:nvSpPr>
        <p:spPr/>
        <p:txBody>
          <a:bodyPr/>
          <a:lstStyle/>
          <a:p>
            <a:r>
              <a:rPr lang="en-US"/>
              <a:t>Perception-Action Dissociations in Garner Interference</a:t>
            </a:r>
            <a:endParaRPr lang="en-GB"/>
          </a:p>
        </p:txBody>
      </p:sp>
      <p:sp>
        <p:nvSpPr>
          <p:cNvPr id="7" name="Slide Number Placeholder 6">
            <a:extLst>
              <a:ext uri="{FF2B5EF4-FFF2-40B4-BE49-F238E27FC236}">
                <a16:creationId xmlns:a16="http://schemas.microsoft.com/office/drawing/2014/main" id="{588273D8-E777-7940-9EF7-8BFA521CF5F9}"/>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307181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AC3D-E045-FF47-8593-4F43E3AF6AF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E2A711D-4E2D-3042-AA48-447E812F17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315A826-CAC6-D541-A6A3-BB0F005BDB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3D5BEA0-F7E0-194A-93D9-C9FFBB3EF1D8}"/>
              </a:ext>
            </a:extLst>
          </p:cNvPr>
          <p:cNvSpPr>
            <a:spLocks noGrp="1"/>
          </p:cNvSpPr>
          <p:nvPr>
            <p:ph type="dt" sz="half" idx="10"/>
          </p:nvPr>
        </p:nvSpPr>
        <p:spPr/>
        <p:txBody>
          <a:bodyPr/>
          <a:lstStyle/>
          <a:p>
            <a:fld id="{90115697-D67E-4BB3-840F-ABEF8F4FCBE2}" type="datetime1">
              <a:rPr lang="en-GB" smtClean="0"/>
              <a:t>21.8.24</a:t>
            </a:fld>
            <a:endParaRPr lang="en-GB"/>
          </a:p>
        </p:txBody>
      </p:sp>
      <p:sp>
        <p:nvSpPr>
          <p:cNvPr id="6" name="Footer Placeholder 5">
            <a:extLst>
              <a:ext uri="{FF2B5EF4-FFF2-40B4-BE49-F238E27FC236}">
                <a16:creationId xmlns:a16="http://schemas.microsoft.com/office/drawing/2014/main" id="{4010F591-B08C-EF49-B0CA-E36A948BD4D0}"/>
              </a:ext>
            </a:extLst>
          </p:cNvPr>
          <p:cNvSpPr>
            <a:spLocks noGrp="1"/>
          </p:cNvSpPr>
          <p:nvPr>
            <p:ph type="ftr" sz="quarter" idx="11"/>
          </p:nvPr>
        </p:nvSpPr>
        <p:spPr/>
        <p:txBody>
          <a:bodyPr/>
          <a:lstStyle/>
          <a:p>
            <a:r>
              <a:rPr lang="en-US"/>
              <a:t>Perception-Action Dissociations in Garner Interference</a:t>
            </a:r>
            <a:endParaRPr lang="en-GB"/>
          </a:p>
        </p:txBody>
      </p:sp>
      <p:sp>
        <p:nvSpPr>
          <p:cNvPr id="7" name="Slide Number Placeholder 6">
            <a:extLst>
              <a:ext uri="{FF2B5EF4-FFF2-40B4-BE49-F238E27FC236}">
                <a16:creationId xmlns:a16="http://schemas.microsoft.com/office/drawing/2014/main" id="{1C8E4592-F338-E349-92F3-4935C161FC7B}"/>
              </a:ext>
            </a:extLst>
          </p:cNvPr>
          <p:cNvSpPr>
            <a:spLocks noGrp="1"/>
          </p:cNvSpPr>
          <p:nvPr>
            <p:ph type="sldNum" sz="quarter" idx="12"/>
          </p:nvPr>
        </p:nvSpPr>
        <p:spPr/>
        <p:txBody>
          <a:bodyPr/>
          <a:lstStyle/>
          <a:p>
            <a:fld id="{693FFFD9-7996-49B5-BE56-DCA69D45BFAE}" type="slidenum">
              <a:rPr lang="en-GB" smtClean="0"/>
              <a:t>‹#›</a:t>
            </a:fld>
            <a:endParaRPr lang="en-GB"/>
          </a:p>
        </p:txBody>
      </p:sp>
    </p:spTree>
    <p:extLst>
      <p:ext uri="{BB962C8B-B14F-4D97-AF65-F5344CB8AC3E}">
        <p14:creationId xmlns:p14="http://schemas.microsoft.com/office/powerpoint/2010/main" val="363487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CC6D3-212F-CF42-97FF-E136A800CA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E860C-A48E-F04D-B706-0FDB6A27B3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E80A3-7606-EE4B-B9CB-86121E3C3F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E0A11B-6926-46A0-A0DB-429FBD938C5A}" type="datetime1">
              <a:rPr lang="en-GB" smtClean="0"/>
              <a:t>21.8.24</a:t>
            </a:fld>
            <a:endParaRPr lang="en-GB"/>
          </a:p>
        </p:txBody>
      </p:sp>
      <p:sp>
        <p:nvSpPr>
          <p:cNvPr id="5" name="Footer Placeholder 4">
            <a:extLst>
              <a:ext uri="{FF2B5EF4-FFF2-40B4-BE49-F238E27FC236}">
                <a16:creationId xmlns:a16="http://schemas.microsoft.com/office/drawing/2014/main" id="{E2ECB74A-29D5-2148-AC3A-8D1335CA80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Perception-Action Dissociations in Garner Interference</a:t>
            </a:r>
            <a:endParaRPr lang="en-GB"/>
          </a:p>
        </p:txBody>
      </p:sp>
      <p:sp>
        <p:nvSpPr>
          <p:cNvPr id="6" name="Slide Number Placeholder 5">
            <a:extLst>
              <a:ext uri="{FF2B5EF4-FFF2-40B4-BE49-F238E27FC236}">
                <a16:creationId xmlns:a16="http://schemas.microsoft.com/office/drawing/2014/main" id="{9A66CCCE-E195-E248-9288-56573BF1D1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3FFFD9-7996-49B5-BE56-DCA69D45BFAE}" type="slidenum">
              <a:rPr lang="en-GB" smtClean="0"/>
              <a:t>‹#›</a:t>
            </a:fld>
            <a:endParaRPr lang="en-GB"/>
          </a:p>
        </p:txBody>
      </p:sp>
    </p:spTree>
    <p:extLst>
      <p:ext uri="{BB962C8B-B14F-4D97-AF65-F5344CB8AC3E}">
        <p14:creationId xmlns:p14="http://schemas.microsoft.com/office/powerpoint/2010/main" val="359700703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764" r:id="rId13"/>
    <p:sldLayoutId id="2147483778" r:id="rId14"/>
    <p:sldLayoutId id="2147483805" r:id="rId1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sv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7.png"/><Relationship Id="rId12" Type="http://schemas.openxmlformats.org/officeDocument/2006/relationships/image" Target="../media/image22.svg"/><Relationship Id="rId2" Type="http://schemas.openxmlformats.org/officeDocument/2006/relationships/image" Target="../media/image11.png"/><Relationship Id="rId16"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21.png"/><Relationship Id="rId5" Type="http://schemas.openxmlformats.org/officeDocument/2006/relationships/image" Target="../media/image9.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3.svg"/><Relationship Id="rId9" Type="http://schemas.openxmlformats.org/officeDocument/2006/relationships/image" Target="../media/image19.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svg"/><Relationship Id="rId10" Type="http://schemas.openxmlformats.org/officeDocument/2006/relationships/image" Target="../media/image30.svg"/><Relationship Id="rId4" Type="http://schemas.openxmlformats.org/officeDocument/2006/relationships/image" Target="../media/image12.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sv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8.svg"/><Relationship Id="rId10" Type="http://schemas.openxmlformats.org/officeDocument/2006/relationships/image" Target="../media/image34.svg"/><Relationship Id="rId4" Type="http://schemas.openxmlformats.org/officeDocument/2006/relationships/image" Target="../media/image37.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4.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A5D0-F6C3-4A6F-8355-F1652DD64487}"/>
              </a:ext>
            </a:extLst>
          </p:cNvPr>
          <p:cNvSpPr>
            <a:spLocks noGrp="1"/>
          </p:cNvSpPr>
          <p:nvPr>
            <p:ph type="ctrTitle"/>
          </p:nvPr>
        </p:nvSpPr>
        <p:spPr>
          <a:xfrm>
            <a:off x="807929" y="911448"/>
            <a:ext cx="7553194" cy="2387600"/>
          </a:xfrm>
        </p:spPr>
        <p:txBody>
          <a:bodyPr>
            <a:normAutofit/>
          </a:bodyPr>
          <a:lstStyle/>
          <a:p>
            <a:r>
              <a:rPr lang="en-US" sz="4000" b="1" dirty="0"/>
              <a:t>Perception-Action Dissociations in Garner Interference</a:t>
            </a:r>
            <a:br>
              <a:rPr lang="en-US" sz="4000" b="1" dirty="0"/>
            </a:br>
            <a:endParaRPr lang="en-US" sz="4000" b="1" dirty="0"/>
          </a:p>
        </p:txBody>
      </p:sp>
      <p:sp>
        <p:nvSpPr>
          <p:cNvPr id="3" name="Subtitle 2">
            <a:extLst>
              <a:ext uri="{FF2B5EF4-FFF2-40B4-BE49-F238E27FC236}">
                <a16:creationId xmlns:a16="http://schemas.microsoft.com/office/drawing/2014/main" id="{A92CA473-E8C2-48CB-83D9-C52AF712D76B}"/>
              </a:ext>
            </a:extLst>
          </p:cNvPr>
          <p:cNvSpPr>
            <a:spLocks noGrp="1"/>
          </p:cNvSpPr>
          <p:nvPr>
            <p:ph type="subTitle" idx="1"/>
          </p:nvPr>
        </p:nvSpPr>
        <p:spPr>
          <a:xfrm>
            <a:off x="1105794" y="3400296"/>
            <a:ext cx="7309004" cy="1249680"/>
          </a:xfrm>
        </p:spPr>
        <p:txBody>
          <a:bodyPr>
            <a:normAutofit/>
          </a:bodyPr>
          <a:lstStyle/>
          <a:p>
            <a:r>
              <a:rPr lang="en-GB" sz="2000" b="1" dirty="0">
                <a:solidFill>
                  <a:schemeClr val="bg1">
                    <a:lumMod val="50000"/>
                  </a:schemeClr>
                </a:solidFill>
              </a:rPr>
              <a:t>Kriti Bhatia</a:t>
            </a:r>
            <a:r>
              <a:rPr lang="en-GB" sz="2000" b="1" baseline="30000" dirty="0">
                <a:solidFill>
                  <a:schemeClr val="bg1">
                    <a:lumMod val="50000"/>
                  </a:schemeClr>
                </a:solidFill>
              </a:rPr>
              <a:t>1</a:t>
            </a:r>
            <a:r>
              <a:rPr lang="en-GB" sz="2000" dirty="0">
                <a:solidFill>
                  <a:schemeClr val="bg1">
                    <a:lumMod val="50000"/>
                  </a:schemeClr>
                </a:solidFill>
              </a:rPr>
              <a:t>, Angela Osenberg</a:t>
            </a:r>
            <a:r>
              <a:rPr lang="en-GB" sz="2000" baseline="30000" dirty="0">
                <a:solidFill>
                  <a:schemeClr val="bg1">
                    <a:lumMod val="50000"/>
                  </a:schemeClr>
                </a:solidFill>
              </a:rPr>
              <a:t>1</a:t>
            </a:r>
            <a:r>
              <a:rPr lang="en-GB" sz="2000" dirty="0">
                <a:solidFill>
                  <a:schemeClr val="bg1">
                    <a:lumMod val="50000"/>
                  </a:schemeClr>
                </a:solidFill>
              </a:rPr>
              <a:t>, Markus Janczyk</a:t>
            </a:r>
            <a:r>
              <a:rPr lang="en-GB" sz="2000" baseline="30000" dirty="0">
                <a:solidFill>
                  <a:schemeClr val="bg1">
                    <a:lumMod val="50000"/>
                  </a:schemeClr>
                </a:solidFill>
              </a:rPr>
              <a:t>2</a:t>
            </a:r>
            <a:r>
              <a:rPr lang="en-GB" sz="2000" dirty="0">
                <a:solidFill>
                  <a:schemeClr val="bg1">
                    <a:lumMod val="50000"/>
                  </a:schemeClr>
                </a:solidFill>
              </a:rPr>
              <a:t>, Volker H. Franz</a:t>
            </a:r>
            <a:r>
              <a:rPr lang="en-GB" sz="2000" baseline="30000" dirty="0">
                <a:solidFill>
                  <a:schemeClr val="bg1">
                    <a:lumMod val="50000"/>
                  </a:schemeClr>
                </a:solidFill>
              </a:rPr>
              <a:t>1</a:t>
            </a:r>
            <a:endParaRPr lang="en-GB" sz="2000" dirty="0">
              <a:solidFill>
                <a:schemeClr val="bg1">
                  <a:lumMod val="50000"/>
                </a:schemeClr>
              </a:solidFill>
            </a:endParaRPr>
          </a:p>
          <a:p>
            <a:r>
              <a:rPr lang="en-GB" baseline="30000" dirty="0">
                <a:solidFill>
                  <a:schemeClr val="bg1">
                    <a:lumMod val="50000"/>
                  </a:schemeClr>
                </a:solidFill>
              </a:rPr>
              <a:t>1</a:t>
            </a:r>
            <a:r>
              <a:rPr lang="en-GB" dirty="0">
                <a:solidFill>
                  <a:schemeClr val="bg1">
                    <a:lumMod val="50000"/>
                  </a:schemeClr>
                </a:solidFill>
              </a:rPr>
              <a:t>University of </a:t>
            </a:r>
            <a:r>
              <a:rPr lang="en-GB" dirty="0" err="1">
                <a:solidFill>
                  <a:schemeClr val="bg1">
                    <a:lumMod val="50000"/>
                  </a:schemeClr>
                </a:solidFill>
              </a:rPr>
              <a:t>Tü</a:t>
            </a:r>
            <a:r>
              <a:rPr lang="en-US" dirty="0" err="1">
                <a:solidFill>
                  <a:schemeClr val="bg1">
                    <a:lumMod val="50000"/>
                  </a:schemeClr>
                </a:solidFill>
              </a:rPr>
              <a:t>bingen</a:t>
            </a:r>
            <a:r>
              <a:rPr lang="en-US" dirty="0">
                <a:solidFill>
                  <a:schemeClr val="bg1">
                    <a:lumMod val="50000"/>
                  </a:schemeClr>
                </a:solidFill>
              </a:rPr>
              <a:t>, Germany</a:t>
            </a:r>
          </a:p>
          <a:p>
            <a:r>
              <a:rPr lang="en-US" baseline="30000" dirty="0">
                <a:solidFill>
                  <a:schemeClr val="bg1">
                    <a:lumMod val="50000"/>
                  </a:schemeClr>
                </a:solidFill>
              </a:rPr>
              <a:t>2</a:t>
            </a:r>
            <a:r>
              <a:rPr lang="en-US" dirty="0">
                <a:solidFill>
                  <a:schemeClr val="bg1">
                    <a:lumMod val="50000"/>
                  </a:schemeClr>
                </a:solidFill>
              </a:rPr>
              <a:t>University of Bremen, Germany</a:t>
            </a:r>
            <a:endParaRPr lang="en-GB" dirty="0">
              <a:solidFill>
                <a:schemeClr val="bg1">
                  <a:lumMod val="50000"/>
                </a:schemeClr>
              </a:solidFill>
            </a:endParaRPr>
          </a:p>
        </p:txBody>
      </p:sp>
      <p:sp>
        <p:nvSpPr>
          <p:cNvPr id="4" name="TextBox 3">
            <a:extLst>
              <a:ext uri="{FF2B5EF4-FFF2-40B4-BE49-F238E27FC236}">
                <a16:creationId xmlns:a16="http://schemas.microsoft.com/office/drawing/2014/main" id="{D1825590-65B5-4309-9E8A-79447FF0EF4B}"/>
              </a:ext>
            </a:extLst>
          </p:cNvPr>
          <p:cNvSpPr txBox="1"/>
          <p:nvPr/>
        </p:nvSpPr>
        <p:spPr>
          <a:xfrm>
            <a:off x="2191413" y="6400169"/>
            <a:ext cx="5850297" cy="523220"/>
          </a:xfrm>
          <a:prstGeom prst="rect">
            <a:avLst/>
          </a:prstGeom>
          <a:noFill/>
        </p:spPr>
        <p:txBody>
          <a:bodyPr wrap="square" rtlCol="0">
            <a:spAutoFit/>
          </a:bodyPr>
          <a:lstStyle/>
          <a:p>
            <a:pPr algn="just"/>
            <a:r>
              <a:rPr lang="en-GB" sz="1400" dirty="0"/>
              <a:t>Funded by the Deutsche </a:t>
            </a:r>
            <a:r>
              <a:rPr lang="en-GB" sz="1400" dirty="0" err="1"/>
              <a:t>Forschungsgemeinschaft</a:t>
            </a:r>
            <a:r>
              <a:rPr lang="en-GB" sz="1400" dirty="0"/>
              <a:t> (DFG – German Research Foundation) within the Research Unit FOR2718: Modal and </a:t>
            </a:r>
            <a:r>
              <a:rPr lang="en-GB" sz="1400" dirty="0" err="1"/>
              <a:t>Amodal</a:t>
            </a:r>
            <a:r>
              <a:rPr lang="en-GB" sz="1400" dirty="0"/>
              <a:t> Cognition.</a:t>
            </a:r>
          </a:p>
        </p:txBody>
      </p:sp>
      <p:pic>
        <p:nvPicPr>
          <p:cNvPr id="5" name="Picture 4">
            <a:extLst>
              <a:ext uri="{FF2B5EF4-FFF2-40B4-BE49-F238E27FC236}">
                <a16:creationId xmlns:a16="http://schemas.microsoft.com/office/drawing/2014/main" id="{A101ADBA-3501-44CE-AB81-C85EC5453767}"/>
              </a:ext>
            </a:extLst>
          </p:cNvPr>
          <p:cNvPicPr>
            <a:picLocks noChangeAspect="1"/>
          </p:cNvPicPr>
          <p:nvPr/>
        </p:nvPicPr>
        <p:blipFill rotWithShape="1">
          <a:blip r:embed="rId2">
            <a:extLst>
              <a:ext uri="{28A0092B-C50C-407E-A947-70E740481C1C}">
                <a14:useLocalDpi xmlns:a14="http://schemas.microsoft.com/office/drawing/2010/main" val="0"/>
              </a:ext>
            </a:extLst>
          </a:blip>
          <a:srcRect l="6057" t="12050" r="8327" b="13116"/>
          <a:stretch/>
        </p:blipFill>
        <p:spPr>
          <a:xfrm>
            <a:off x="20176" y="6206799"/>
            <a:ext cx="2171237" cy="615959"/>
          </a:xfrm>
          <a:prstGeom prst="rect">
            <a:avLst/>
          </a:prstGeom>
        </p:spPr>
      </p:pic>
      <p:pic>
        <p:nvPicPr>
          <p:cNvPr id="7" name="Picture 2" descr="https://lh3.googleusercontent.com/n7xD4gP6Gxv96B5E1bXIObYch-s5rHcDYCQ2uBVjGT1GSAmqBCSUSosOnA5QhzJblZK3n1E6eEaTXZEdc6PT7256jR5BSzSGQThfD_blLSepldNOw5vjvoRlJko30nCzLg9X-eux7vs">
            <a:extLst>
              <a:ext uri="{FF2B5EF4-FFF2-40B4-BE49-F238E27FC236}">
                <a16:creationId xmlns:a16="http://schemas.microsoft.com/office/drawing/2014/main" id="{CF284786-AA0D-4C47-A20B-92734A0B9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478" y="6119336"/>
            <a:ext cx="1015346" cy="73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6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45C3-E616-44D2-BED6-F9EE32C737CF}"/>
              </a:ext>
            </a:extLst>
          </p:cNvPr>
          <p:cNvSpPr>
            <a:spLocks noGrp="1"/>
          </p:cNvSpPr>
          <p:nvPr>
            <p:ph type="title"/>
          </p:nvPr>
        </p:nvSpPr>
        <p:spPr>
          <a:xfrm>
            <a:off x="216158" y="-220329"/>
            <a:ext cx="8816546" cy="994263"/>
          </a:xfrm>
        </p:spPr>
        <p:txBody>
          <a:bodyPr/>
          <a:lstStyle/>
          <a:p>
            <a:pPr algn="ctr"/>
            <a:r>
              <a:rPr lang="en-GB" dirty="0"/>
              <a:t>Literature Review: Reaction Time</a:t>
            </a:r>
          </a:p>
        </p:txBody>
      </p:sp>
      <p:sp>
        <p:nvSpPr>
          <p:cNvPr id="6" name="Date Placeholder 5">
            <a:extLst>
              <a:ext uri="{FF2B5EF4-FFF2-40B4-BE49-F238E27FC236}">
                <a16:creationId xmlns:a16="http://schemas.microsoft.com/office/drawing/2014/main" id="{1648EF09-1E73-4AFD-802D-994DA7178B6C}"/>
              </a:ext>
            </a:extLst>
          </p:cNvPr>
          <p:cNvSpPr>
            <a:spLocks noGrp="1"/>
          </p:cNvSpPr>
          <p:nvPr>
            <p:ph type="dt" sz="half" idx="10"/>
          </p:nvPr>
        </p:nvSpPr>
        <p:spPr/>
        <p:txBody>
          <a:bodyPr/>
          <a:lstStyle/>
          <a:p>
            <a:fld id="{5B2E1007-A3FC-4AF6-AB2C-3AC293AB56B0}" type="datetime1">
              <a:rPr lang="en-GB" smtClean="0"/>
              <a:t>21.8.24</a:t>
            </a:fld>
            <a:endParaRPr lang="en-GB"/>
          </a:p>
        </p:txBody>
      </p:sp>
      <p:pic>
        <p:nvPicPr>
          <p:cNvPr id="8" name="Graphic 5" descr="Hold Gesture with solid fill">
            <a:extLst>
              <a:ext uri="{FF2B5EF4-FFF2-40B4-BE49-F238E27FC236}">
                <a16:creationId xmlns:a16="http://schemas.microsoft.com/office/drawing/2014/main" id="{6920F58A-9109-F147-AD01-32F007821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8679" y="726990"/>
            <a:ext cx="750148" cy="750148"/>
          </a:xfrm>
          <a:prstGeom prst="rect">
            <a:avLst/>
          </a:prstGeom>
        </p:spPr>
      </p:pic>
      <p:pic>
        <p:nvPicPr>
          <p:cNvPr id="9" name="Graphic 12" descr="Pinch Zoom In with solid fill">
            <a:extLst>
              <a:ext uri="{FF2B5EF4-FFF2-40B4-BE49-F238E27FC236}">
                <a16:creationId xmlns:a16="http://schemas.microsoft.com/office/drawing/2014/main" id="{E930FFBF-9343-344F-909D-A4967C9DF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3015">
            <a:off x="6176381" y="5723438"/>
            <a:ext cx="724126" cy="790674"/>
          </a:xfrm>
          <a:prstGeom prst="rect">
            <a:avLst/>
          </a:prstGeom>
        </p:spPr>
      </p:pic>
      <p:grpSp>
        <p:nvGrpSpPr>
          <p:cNvPr id="10" name="Group 9">
            <a:extLst>
              <a:ext uri="{FF2B5EF4-FFF2-40B4-BE49-F238E27FC236}">
                <a16:creationId xmlns:a16="http://schemas.microsoft.com/office/drawing/2014/main" id="{4A4CDE34-AD75-774A-B519-8EC19B68EFE1}"/>
              </a:ext>
            </a:extLst>
          </p:cNvPr>
          <p:cNvGrpSpPr/>
          <p:nvPr/>
        </p:nvGrpSpPr>
        <p:grpSpPr>
          <a:xfrm>
            <a:off x="5862598" y="2132495"/>
            <a:ext cx="1181103" cy="526907"/>
            <a:chOff x="820777" y="5155014"/>
            <a:chExt cx="1773228" cy="695866"/>
          </a:xfrm>
        </p:grpSpPr>
        <p:pic>
          <p:nvPicPr>
            <p:cNvPr id="11" name="Picture 10">
              <a:extLst>
                <a:ext uri="{FF2B5EF4-FFF2-40B4-BE49-F238E27FC236}">
                  <a16:creationId xmlns:a16="http://schemas.microsoft.com/office/drawing/2014/main" id="{858C936D-A080-E04C-9863-076B1E42105D}"/>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13" name="Cube 12">
              <a:extLst>
                <a:ext uri="{FF2B5EF4-FFF2-40B4-BE49-F238E27FC236}">
                  <a16:creationId xmlns:a16="http://schemas.microsoft.com/office/drawing/2014/main" id="{DEBDFBD3-4698-934A-A6E1-E79C4CE45393}"/>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Slide Number Placeholder 19">
            <a:extLst>
              <a:ext uri="{FF2B5EF4-FFF2-40B4-BE49-F238E27FC236}">
                <a16:creationId xmlns:a16="http://schemas.microsoft.com/office/drawing/2014/main" id="{FF1B2BFF-EB11-41A5-81A8-D03383AA4989}"/>
              </a:ext>
            </a:extLst>
          </p:cNvPr>
          <p:cNvSpPr>
            <a:spLocks noGrp="1"/>
          </p:cNvSpPr>
          <p:nvPr>
            <p:ph type="sldNum" sz="quarter" idx="12"/>
          </p:nvPr>
        </p:nvSpPr>
        <p:spPr/>
        <p:txBody>
          <a:bodyPr/>
          <a:lstStyle/>
          <a:p>
            <a:fld id="{693FFFD9-7996-49B5-BE56-DCA69D45BFAE}" type="slidenum">
              <a:rPr lang="en-GB" smtClean="0"/>
              <a:pPr/>
              <a:t>10</a:t>
            </a:fld>
            <a:endParaRPr lang="en-GB"/>
          </a:p>
        </p:txBody>
      </p:sp>
      <p:grpSp>
        <p:nvGrpSpPr>
          <p:cNvPr id="21" name="Group 20">
            <a:extLst>
              <a:ext uri="{FF2B5EF4-FFF2-40B4-BE49-F238E27FC236}">
                <a16:creationId xmlns:a16="http://schemas.microsoft.com/office/drawing/2014/main" id="{1832A508-0CDA-49BB-BE67-4856D9150FD8}"/>
              </a:ext>
            </a:extLst>
          </p:cNvPr>
          <p:cNvGrpSpPr/>
          <p:nvPr/>
        </p:nvGrpSpPr>
        <p:grpSpPr>
          <a:xfrm>
            <a:off x="5904585" y="4707305"/>
            <a:ext cx="1181103" cy="526907"/>
            <a:chOff x="820777" y="5155014"/>
            <a:chExt cx="1773228" cy="695866"/>
          </a:xfrm>
        </p:grpSpPr>
        <p:pic>
          <p:nvPicPr>
            <p:cNvPr id="22" name="Picture 21">
              <a:extLst>
                <a:ext uri="{FF2B5EF4-FFF2-40B4-BE49-F238E27FC236}">
                  <a16:creationId xmlns:a16="http://schemas.microsoft.com/office/drawing/2014/main" id="{7A014D45-108A-45DB-8899-19D2BBC599F9}"/>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23" name="Cube 22">
              <a:extLst>
                <a:ext uri="{FF2B5EF4-FFF2-40B4-BE49-F238E27FC236}">
                  <a16:creationId xmlns:a16="http://schemas.microsoft.com/office/drawing/2014/main" id="{E253AF65-A808-4D5E-A4F4-918CE8AAA430}"/>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Graphic 12" descr="Pinch Zoom In with solid fill">
            <a:extLst>
              <a:ext uri="{FF2B5EF4-FFF2-40B4-BE49-F238E27FC236}">
                <a16:creationId xmlns:a16="http://schemas.microsoft.com/office/drawing/2014/main" id="{95D9A11F-C974-4389-BF3B-D4D54A54CB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3015">
            <a:off x="6123223" y="3245155"/>
            <a:ext cx="724126" cy="790674"/>
          </a:xfrm>
          <a:prstGeom prst="rect">
            <a:avLst/>
          </a:prstGeom>
        </p:spPr>
      </p:pic>
      <p:pic>
        <p:nvPicPr>
          <p:cNvPr id="26" name="Graphic 25">
            <a:extLst>
              <a:ext uri="{FF2B5EF4-FFF2-40B4-BE49-F238E27FC236}">
                <a16:creationId xmlns:a16="http://schemas.microsoft.com/office/drawing/2014/main" id="{1F26C3FC-57BB-4EA2-A62B-322155159B9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36921"/>
          <a:stretch/>
        </p:blipFill>
        <p:spPr>
          <a:xfrm>
            <a:off x="1874856" y="483917"/>
            <a:ext cx="3600489" cy="6421235"/>
          </a:xfrm>
          <a:prstGeom prst="rect">
            <a:avLst/>
          </a:prstGeom>
        </p:spPr>
      </p:pic>
      <p:sp>
        <p:nvSpPr>
          <p:cNvPr id="5" name="Rectangle 4">
            <a:extLst>
              <a:ext uri="{FF2B5EF4-FFF2-40B4-BE49-F238E27FC236}">
                <a16:creationId xmlns:a16="http://schemas.microsoft.com/office/drawing/2014/main" id="{AE617E40-AA99-4BC3-81FA-A6A9F55A08A3}"/>
              </a:ext>
            </a:extLst>
          </p:cNvPr>
          <p:cNvSpPr/>
          <p:nvPr/>
        </p:nvSpPr>
        <p:spPr>
          <a:xfrm>
            <a:off x="1711314" y="4315216"/>
            <a:ext cx="3950451" cy="2605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FF1BC4E-BD4F-4F34-A669-1A265C9BF617}"/>
              </a:ext>
            </a:extLst>
          </p:cNvPr>
          <p:cNvSpPr txBox="1"/>
          <p:nvPr/>
        </p:nvSpPr>
        <p:spPr>
          <a:xfrm>
            <a:off x="7275401" y="540021"/>
            <a:ext cx="1935272" cy="373937"/>
          </a:xfrm>
          <a:prstGeom prst="rect">
            <a:avLst/>
          </a:prstGeom>
          <a:noFill/>
        </p:spPr>
        <p:txBody>
          <a:bodyPr wrap="square" rtlCol="0">
            <a:spAutoFit/>
          </a:bodyPr>
          <a:lstStyle/>
          <a:p>
            <a:r>
              <a:rPr lang="en-GB" b="1" dirty="0">
                <a:solidFill>
                  <a:schemeClr val="bg1">
                    <a:lumMod val="50000"/>
                  </a:schemeClr>
                </a:solidFill>
              </a:rPr>
              <a:t>Number of studies</a:t>
            </a:r>
          </a:p>
        </p:txBody>
      </p:sp>
      <p:sp>
        <p:nvSpPr>
          <p:cNvPr id="25" name="TextBox 24">
            <a:extLst>
              <a:ext uri="{FF2B5EF4-FFF2-40B4-BE49-F238E27FC236}">
                <a16:creationId xmlns:a16="http://schemas.microsoft.com/office/drawing/2014/main" id="{8EE65DF0-991B-408B-8579-D523E4698CB4}"/>
              </a:ext>
            </a:extLst>
          </p:cNvPr>
          <p:cNvSpPr txBox="1"/>
          <p:nvPr/>
        </p:nvSpPr>
        <p:spPr>
          <a:xfrm>
            <a:off x="7318369" y="899584"/>
            <a:ext cx="1935272" cy="373937"/>
          </a:xfrm>
          <a:prstGeom prst="rect">
            <a:avLst/>
          </a:prstGeom>
          <a:noFill/>
        </p:spPr>
        <p:txBody>
          <a:bodyPr wrap="square" rtlCol="0">
            <a:spAutoFit/>
          </a:bodyPr>
          <a:lstStyle/>
          <a:p>
            <a:pPr algn="ctr"/>
            <a:r>
              <a:rPr lang="en-GB" b="1" dirty="0">
                <a:solidFill>
                  <a:schemeClr val="bg1">
                    <a:lumMod val="50000"/>
                  </a:schemeClr>
                </a:solidFill>
              </a:rPr>
              <a:t>9</a:t>
            </a:r>
          </a:p>
        </p:txBody>
      </p:sp>
      <p:sp>
        <p:nvSpPr>
          <p:cNvPr id="27" name="TextBox 26">
            <a:extLst>
              <a:ext uri="{FF2B5EF4-FFF2-40B4-BE49-F238E27FC236}">
                <a16:creationId xmlns:a16="http://schemas.microsoft.com/office/drawing/2014/main" id="{1F6EE281-141D-4603-85A0-718CA11DB4DD}"/>
              </a:ext>
            </a:extLst>
          </p:cNvPr>
          <p:cNvSpPr txBox="1"/>
          <p:nvPr/>
        </p:nvSpPr>
        <p:spPr>
          <a:xfrm>
            <a:off x="7318369" y="2080701"/>
            <a:ext cx="1935272" cy="373937"/>
          </a:xfrm>
          <a:prstGeom prst="rect">
            <a:avLst/>
          </a:prstGeom>
          <a:noFill/>
        </p:spPr>
        <p:txBody>
          <a:bodyPr wrap="square" rtlCol="0">
            <a:spAutoFit/>
          </a:bodyPr>
          <a:lstStyle/>
          <a:p>
            <a:pPr algn="ctr"/>
            <a:r>
              <a:rPr lang="en-GB" b="1" dirty="0">
                <a:solidFill>
                  <a:schemeClr val="bg1">
                    <a:lumMod val="50000"/>
                  </a:schemeClr>
                </a:solidFill>
              </a:rPr>
              <a:t>5</a:t>
            </a:r>
          </a:p>
        </p:txBody>
      </p:sp>
      <p:sp>
        <p:nvSpPr>
          <p:cNvPr id="28" name="TextBox 27">
            <a:extLst>
              <a:ext uri="{FF2B5EF4-FFF2-40B4-BE49-F238E27FC236}">
                <a16:creationId xmlns:a16="http://schemas.microsoft.com/office/drawing/2014/main" id="{922D376E-5060-4EE6-AEBF-711610FB9A89}"/>
              </a:ext>
            </a:extLst>
          </p:cNvPr>
          <p:cNvSpPr txBox="1"/>
          <p:nvPr/>
        </p:nvSpPr>
        <p:spPr>
          <a:xfrm>
            <a:off x="7318369" y="3442635"/>
            <a:ext cx="1935272" cy="373937"/>
          </a:xfrm>
          <a:prstGeom prst="rect">
            <a:avLst/>
          </a:prstGeom>
          <a:noFill/>
        </p:spPr>
        <p:txBody>
          <a:bodyPr wrap="square" rtlCol="0">
            <a:spAutoFit/>
          </a:bodyPr>
          <a:lstStyle/>
          <a:p>
            <a:pPr algn="ctr"/>
            <a:r>
              <a:rPr lang="en-GB" b="1" dirty="0">
                <a:solidFill>
                  <a:schemeClr val="bg1">
                    <a:lumMod val="50000"/>
                  </a:schemeClr>
                </a:solidFill>
              </a:rPr>
              <a:t>3</a:t>
            </a:r>
          </a:p>
        </p:txBody>
      </p:sp>
      <p:sp>
        <p:nvSpPr>
          <p:cNvPr id="29" name="TextBox 28">
            <a:extLst>
              <a:ext uri="{FF2B5EF4-FFF2-40B4-BE49-F238E27FC236}">
                <a16:creationId xmlns:a16="http://schemas.microsoft.com/office/drawing/2014/main" id="{6B58A9B9-84BD-4C18-B252-7190034242C2}"/>
              </a:ext>
            </a:extLst>
          </p:cNvPr>
          <p:cNvSpPr txBox="1"/>
          <p:nvPr/>
        </p:nvSpPr>
        <p:spPr>
          <a:xfrm>
            <a:off x="7318369" y="6076967"/>
            <a:ext cx="1935272" cy="373937"/>
          </a:xfrm>
          <a:prstGeom prst="rect">
            <a:avLst/>
          </a:prstGeom>
          <a:noFill/>
        </p:spPr>
        <p:txBody>
          <a:bodyPr wrap="square" rtlCol="0">
            <a:spAutoFit/>
          </a:bodyPr>
          <a:lstStyle/>
          <a:p>
            <a:pPr algn="ctr"/>
            <a:r>
              <a:rPr lang="en-GB" b="1" dirty="0">
                <a:solidFill>
                  <a:schemeClr val="bg1">
                    <a:lumMod val="50000"/>
                  </a:schemeClr>
                </a:solidFill>
              </a:rPr>
              <a:t>1</a:t>
            </a:r>
          </a:p>
        </p:txBody>
      </p:sp>
      <p:sp>
        <p:nvSpPr>
          <p:cNvPr id="30" name="TextBox 29">
            <a:extLst>
              <a:ext uri="{FF2B5EF4-FFF2-40B4-BE49-F238E27FC236}">
                <a16:creationId xmlns:a16="http://schemas.microsoft.com/office/drawing/2014/main" id="{92C71B02-6808-4D91-BB30-663929C00CE0}"/>
              </a:ext>
            </a:extLst>
          </p:cNvPr>
          <p:cNvSpPr txBox="1"/>
          <p:nvPr/>
        </p:nvSpPr>
        <p:spPr>
          <a:xfrm>
            <a:off x="7318369" y="4801550"/>
            <a:ext cx="1935272" cy="373937"/>
          </a:xfrm>
          <a:prstGeom prst="rect">
            <a:avLst/>
          </a:prstGeom>
          <a:noFill/>
        </p:spPr>
        <p:txBody>
          <a:bodyPr wrap="square" rtlCol="0">
            <a:spAutoFit/>
          </a:bodyPr>
          <a:lstStyle/>
          <a:p>
            <a:pPr algn="ctr"/>
            <a:r>
              <a:rPr lang="en-GB" b="1" dirty="0">
                <a:solidFill>
                  <a:schemeClr val="bg1">
                    <a:lumMod val="50000"/>
                  </a:schemeClr>
                </a:solidFill>
              </a:rPr>
              <a:t>4</a:t>
            </a:r>
          </a:p>
        </p:txBody>
      </p:sp>
      <p:sp>
        <p:nvSpPr>
          <p:cNvPr id="12" name="Left Bracket 11">
            <a:extLst>
              <a:ext uri="{FF2B5EF4-FFF2-40B4-BE49-F238E27FC236}">
                <a16:creationId xmlns:a16="http://schemas.microsoft.com/office/drawing/2014/main" id="{7746B8A6-47DD-4AAD-823E-43221A71296F}"/>
              </a:ext>
            </a:extLst>
          </p:cNvPr>
          <p:cNvSpPr/>
          <p:nvPr/>
        </p:nvSpPr>
        <p:spPr>
          <a:xfrm>
            <a:off x="954951" y="4908858"/>
            <a:ext cx="529886" cy="171606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7" name="Group 16">
            <a:extLst>
              <a:ext uri="{FF2B5EF4-FFF2-40B4-BE49-F238E27FC236}">
                <a16:creationId xmlns:a16="http://schemas.microsoft.com/office/drawing/2014/main" id="{E82BC6D5-1C95-42F0-9B9A-42BE6C5B69C3}"/>
              </a:ext>
            </a:extLst>
          </p:cNvPr>
          <p:cNvGrpSpPr/>
          <p:nvPr/>
        </p:nvGrpSpPr>
        <p:grpSpPr>
          <a:xfrm>
            <a:off x="494368" y="5308467"/>
            <a:ext cx="921166" cy="916845"/>
            <a:chOff x="325677" y="2433867"/>
            <a:chExt cx="921166" cy="916845"/>
          </a:xfrm>
        </p:grpSpPr>
        <p:sp>
          <p:nvSpPr>
            <p:cNvPr id="14" name="Rectangle 13">
              <a:extLst>
                <a:ext uri="{FF2B5EF4-FFF2-40B4-BE49-F238E27FC236}">
                  <a16:creationId xmlns:a16="http://schemas.microsoft.com/office/drawing/2014/main" id="{A761F0AF-26DD-4ACC-B40D-9F5EF74B2308}"/>
                </a:ext>
              </a:extLst>
            </p:cNvPr>
            <p:cNvSpPr/>
            <p:nvPr/>
          </p:nvSpPr>
          <p:spPr>
            <a:xfrm>
              <a:off x="325677" y="2433867"/>
              <a:ext cx="921166" cy="916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Blind">
              <a:extLst>
                <a:ext uri="{FF2B5EF4-FFF2-40B4-BE49-F238E27FC236}">
                  <a16:creationId xmlns:a16="http://schemas.microsoft.com/office/drawing/2014/main" id="{81AEBF9D-6C08-48F0-87AC-EF13A00E0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2443" y="2433867"/>
              <a:ext cx="914400" cy="914400"/>
            </a:xfrm>
            <a:prstGeom prst="rect">
              <a:avLst/>
            </a:prstGeom>
          </p:spPr>
        </p:pic>
      </p:grpSp>
      <p:sp>
        <p:nvSpPr>
          <p:cNvPr id="31" name="TextBox 30">
            <a:extLst>
              <a:ext uri="{FF2B5EF4-FFF2-40B4-BE49-F238E27FC236}">
                <a16:creationId xmlns:a16="http://schemas.microsoft.com/office/drawing/2014/main" id="{1E702899-0374-45FF-99E6-41D9596E384E}"/>
              </a:ext>
            </a:extLst>
          </p:cNvPr>
          <p:cNvSpPr txBox="1"/>
          <p:nvPr/>
        </p:nvSpPr>
        <p:spPr>
          <a:xfrm>
            <a:off x="3626049" y="3002564"/>
            <a:ext cx="2238064" cy="230832"/>
          </a:xfrm>
          <a:prstGeom prst="rect">
            <a:avLst/>
          </a:prstGeom>
          <a:solidFill>
            <a:schemeClr val="bg1"/>
          </a:solidFill>
        </p:spPr>
        <p:txBody>
          <a:bodyPr wrap="square" rtlCol="0">
            <a:spAutoFit/>
          </a:bodyPr>
          <a:lstStyle/>
          <a:p>
            <a:r>
              <a:rPr lang="en-GB" sz="900" b="1" dirty="0">
                <a:latin typeface="Arial" panose="020B0604020202020204" pitchFamily="34" charset="0"/>
                <a:cs typeface="Arial" panose="020B0604020202020204" pitchFamily="34" charset="0"/>
              </a:rPr>
              <a:t>Closed-Loop Manual Estimation</a:t>
            </a:r>
          </a:p>
        </p:txBody>
      </p:sp>
      <p:sp>
        <p:nvSpPr>
          <p:cNvPr id="32" name="TextBox 31">
            <a:extLst>
              <a:ext uri="{FF2B5EF4-FFF2-40B4-BE49-F238E27FC236}">
                <a16:creationId xmlns:a16="http://schemas.microsoft.com/office/drawing/2014/main" id="{45F99E2F-008E-4A40-B36F-BB87D3E984A2}"/>
              </a:ext>
            </a:extLst>
          </p:cNvPr>
          <p:cNvSpPr txBox="1"/>
          <p:nvPr/>
        </p:nvSpPr>
        <p:spPr>
          <a:xfrm>
            <a:off x="3691549" y="5563621"/>
            <a:ext cx="1928201" cy="230832"/>
          </a:xfrm>
          <a:prstGeom prst="rect">
            <a:avLst/>
          </a:prstGeom>
          <a:solidFill>
            <a:schemeClr val="bg1"/>
          </a:solidFill>
        </p:spPr>
        <p:txBody>
          <a:bodyPr wrap="square" rtlCol="0">
            <a:spAutoFit/>
          </a:bodyPr>
          <a:lstStyle/>
          <a:p>
            <a:r>
              <a:rPr lang="en-GB" sz="900" b="1" dirty="0">
                <a:latin typeface="Arial" panose="020B0604020202020204" pitchFamily="34" charset="0"/>
                <a:cs typeface="Arial" panose="020B0604020202020204" pitchFamily="34" charset="0"/>
              </a:rPr>
              <a:t>Open-Loop Manual Estimation</a:t>
            </a:r>
          </a:p>
        </p:txBody>
      </p:sp>
    </p:spTree>
    <p:extLst>
      <p:ext uri="{BB962C8B-B14F-4D97-AF65-F5344CB8AC3E}">
        <p14:creationId xmlns:p14="http://schemas.microsoft.com/office/powerpoint/2010/main" val="27526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1" nodeType="clickEffect">
                                  <p:stCondLst>
                                    <p:cond delay="0"/>
                                  </p:stCondLst>
                                  <p:iterate type="lt">
                                    <p:tmPct val="0"/>
                                  </p:iterate>
                                  <p:childTnLst>
                                    <p:animClr clrSpc="rgb" dir="cw">
                                      <p:cBhvr override="childStyle">
                                        <p:cTn id="24" dur="10" fill="hold"/>
                                        <p:tgtEl>
                                          <p:spTgt spid="29"/>
                                        </p:tgtEl>
                                        <p:attrNameLst>
                                          <p:attrName>style.color</p:attrName>
                                        </p:attrNameLst>
                                      </p:cBhvr>
                                      <p:to>
                                        <a:srgbClr val="C00000"/>
                                      </p:to>
                                    </p:animClr>
                                  </p:childTnLst>
                                </p:cTn>
                              </p:par>
                              <p:par>
                                <p:cTn id="25" presetID="3" presetClass="emph" presetSubtype="2" fill="hold" grpId="0" nodeType="withEffect">
                                  <p:stCondLst>
                                    <p:cond delay="0"/>
                                  </p:stCondLst>
                                  <p:iterate type="lt">
                                    <p:tmPct val="0"/>
                                  </p:iterate>
                                  <p:childTnLst>
                                    <p:animClr clrSpc="rgb" dir="cw">
                                      <p:cBhvr override="childStyle">
                                        <p:cTn id="26" dur="10" fill="hold"/>
                                        <p:tgtEl>
                                          <p:spTgt spid="28"/>
                                        </p:tgtEl>
                                        <p:attrNameLst>
                                          <p:attrName>style.color</p:attrName>
                                        </p:attrNameLst>
                                      </p:cBhvr>
                                      <p:to>
                                        <a:srgbClr val="C00000"/>
                                      </p:to>
                                    </p:animClr>
                                  </p:childTnLst>
                                </p:cTn>
                              </p:par>
                              <p:par>
                                <p:cTn id="27" presetID="6" presetClass="emph" presetSubtype="0" fill="hold" grpId="2" nodeType="withEffect">
                                  <p:stCondLst>
                                    <p:cond delay="0"/>
                                  </p:stCondLst>
                                  <p:iterate type="lt">
                                    <p:tmPct val="0"/>
                                  </p:iterate>
                                  <p:childTnLst>
                                    <p:animScale>
                                      <p:cBhvr>
                                        <p:cTn id="28" dur="250" fill="hold"/>
                                        <p:tgtEl>
                                          <p:spTgt spid="29"/>
                                        </p:tgtEl>
                                      </p:cBhvr>
                                      <p:by x="150000" y="150000"/>
                                    </p:animScale>
                                  </p:childTnLst>
                                </p:cTn>
                              </p:par>
                              <p:par>
                                <p:cTn id="29" presetID="6" presetClass="emph" presetSubtype="0" fill="hold" grpId="1" nodeType="withEffect">
                                  <p:stCondLst>
                                    <p:cond delay="0"/>
                                  </p:stCondLst>
                                  <p:iterate type="lt">
                                    <p:tmPct val="0"/>
                                  </p:iterate>
                                  <p:childTnLst>
                                    <p:animScale>
                                      <p:cBhvr>
                                        <p:cTn id="30" dur="25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28" grpId="1"/>
      <p:bldP spid="29" grpId="0"/>
      <p:bldP spid="29" grpId="1"/>
      <p:bldP spid="29" grpId="2"/>
      <p:bldP spid="30" grpId="0"/>
      <p:bldP spid="1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C09697-FAD0-4B3D-9A2E-290ACFC90E9A}"/>
              </a:ext>
            </a:extLst>
          </p:cNvPr>
          <p:cNvSpPr>
            <a:spLocks noGrp="1"/>
          </p:cNvSpPr>
          <p:nvPr>
            <p:ph type="dt" sz="half" idx="10"/>
          </p:nvPr>
        </p:nvSpPr>
        <p:spPr/>
        <p:txBody>
          <a:bodyPr/>
          <a:lstStyle/>
          <a:p>
            <a:fld id="{2DE70462-BDB6-4B67-9252-A5E4D58CE00F}" type="datetime1">
              <a:rPr lang="en-GB" smtClean="0"/>
              <a:t>21.8.24</a:t>
            </a:fld>
            <a:endParaRPr lang="en-GB"/>
          </a:p>
        </p:txBody>
      </p:sp>
      <p:sp>
        <p:nvSpPr>
          <p:cNvPr id="11" name="Footer Placeholder 10">
            <a:extLst>
              <a:ext uri="{FF2B5EF4-FFF2-40B4-BE49-F238E27FC236}">
                <a16:creationId xmlns:a16="http://schemas.microsoft.com/office/drawing/2014/main" id="{8ABA2071-4096-4856-B766-9E6495AA448F}"/>
              </a:ext>
            </a:extLst>
          </p:cNvPr>
          <p:cNvSpPr>
            <a:spLocks noGrp="1"/>
          </p:cNvSpPr>
          <p:nvPr>
            <p:ph type="ftr" sz="quarter" idx="3"/>
          </p:nvPr>
        </p:nvSpPr>
        <p:spPr/>
        <p:txBody>
          <a:bodyPr/>
          <a:lstStyle/>
          <a:p>
            <a:r>
              <a:rPr lang="en-US"/>
              <a:t>Perception-Action Dissociations in Garner Interference</a:t>
            </a:r>
            <a:endParaRPr lang="en-GB" dirty="0"/>
          </a:p>
        </p:txBody>
      </p:sp>
      <p:sp>
        <p:nvSpPr>
          <p:cNvPr id="12" name="Slide Number Placeholder 11">
            <a:extLst>
              <a:ext uri="{FF2B5EF4-FFF2-40B4-BE49-F238E27FC236}">
                <a16:creationId xmlns:a16="http://schemas.microsoft.com/office/drawing/2014/main" id="{784AF68C-F01B-448B-9621-B76CD10791E4}"/>
              </a:ext>
            </a:extLst>
          </p:cNvPr>
          <p:cNvSpPr>
            <a:spLocks noGrp="1"/>
          </p:cNvSpPr>
          <p:nvPr>
            <p:ph type="sldNum" sz="quarter" idx="12"/>
          </p:nvPr>
        </p:nvSpPr>
        <p:spPr/>
        <p:txBody>
          <a:bodyPr/>
          <a:lstStyle/>
          <a:p>
            <a:fld id="{693FFFD9-7996-49B5-BE56-DCA69D45BFAE}" type="slidenum">
              <a:rPr lang="en-GB" smtClean="0"/>
              <a:pPr/>
              <a:t>11</a:t>
            </a:fld>
            <a:endParaRPr lang="en-GB"/>
          </a:p>
        </p:txBody>
      </p:sp>
      <p:graphicFrame>
        <p:nvGraphicFramePr>
          <p:cNvPr id="34" name="Table 33">
            <a:extLst>
              <a:ext uri="{FF2B5EF4-FFF2-40B4-BE49-F238E27FC236}">
                <a16:creationId xmlns:a16="http://schemas.microsoft.com/office/drawing/2014/main" id="{C5438619-C39A-45A3-B276-0674DFB45D0D}"/>
              </a:ext>
            </a:extLst>
          </p:cNvPr>
          <p:cNvGraphicFramePr>
            <a:graphicFrameLocks noGrp="1"/>
          </p:cNvGraphicFramePr>
          <p:nvPr>
            <p:extLst>
              <p:ext uri="{D42A27DB-BD31-4B8C-83A1-F6EECF244321}">
                <p14:modId xmlns:p14="http://schemas.microsoft.com/office/powerpoint/2010/main" val="3283024409"/>
              </p:ext>
            </p:extLst>
          </p:nvPr>
        </p:nvGraphicFramePr>
        <p:xfrm>
          <a:off x="6960458" y="2095188"/>
          <a:ext cx="1808789" cy="2667624"/>
        </p:xfrm>
        <a:graphic>
          <a:graphicData uri="http://schemas.openxmlformats.org/drawingml/2006/table">
            <a:tbl>
              <a:tblPr firstRow="1" bandRow="1">
                <a:tableStyleId>{9D7B26C5-4107-4FEC-AEDC-1716B250A1EF}</a:tableStyleId>
              </a:tblPr>
              <a:tblGrid>
                <a:gridCol w="647612">
                  <a:extLst>
                    <a:ext uri="{9D8B030D-6E8A-4147-A177-3AD203B41FA5}">
                      <a16:colId xmlns:a16="http://schemas.microsoft.com/office/drawing/2014/main" val="3026431584"/>
                    </a:ext>
                  </a:extLst>
                </a:gridCol>
                <a:gridCol w="528612">
                  <a:extLst>
                    <a:ext uri="{9D8B030D-6E8A-4147-A177-3AD203B41FA5}">
                      <a16:colId xmlns:a16="http://schemas.microsoft.com/office/drawing/2014/main" val="2238258015"/>
                    </a:ext>
                  </a:extLst>
                </a:gridCol>
                <a:gridCol w="632565">
                  <a:extLst>
                    <a:ext uri="{9D8B030D-6E8A-4147-A177-3AD203B41FA5}">
                      <a16:colId xmlns:a16="http://schemas.microsoft.com/office/drawing/2014/main" val="3955234919"/>
                    </a:ext>
                  </a:extLst>
                </a:gridCol>
              </a:tblGrid>
              <a:tr h="444604">
                <a:tc>
                  <a:txBody>
                    <a:bodyPr/>
                    <a:lstStyle/>
                    <a:p>
                      <a:pPr algn="ctr"/>
                      <a:r>
                        <a:rPr lang="en-GB" dirty="0"/>
                        <a:t>Exp</a:t>
                      </a:r>
                    </a:p>
                  </a:txBody>
                  <a:tcPr anchor="ctr">
                    <a:noFill/>
                  </a:tcPr>
                </a:tc>
                <a:tc>
                  <a:txBody>
                    <a:bodyPr/>
                    <a:lstStyle/>
                    <a:p>
                      <a:pPr algn="ctr"/>
                      <a:r>
                        <a:rPr lang="en-GB" dirty="0"/>
                        <a:t>n</a:t>
                      </a:r>
                    </a:p>
                  </a:txBody>
                  <a:tcPr anchor="ctr">
                    <a:noFill/>
                  </a:tcPr>
                </a:tc>
                <a:tc>
                  <a:txBody>
                    <a:bodyPr/>
                    <a:lstStyle/>
                    <a:p>
                      <a:pPr algn="ctr"/>
                      <a:r>
                        <a:rPr lang="en-GB" dirty="0"/>
                        <a:t>Trials</a:t>
                      </a:r>
                    </a:p>
                  </a:txBody>
                  <a:tcPr anchor="ctr">
                    <a:noFill/>
                  </a:tcPr>
                </a:tc>
                <a:extLst>
                  <a:ext uri="{0D108BD9-81ED-4DB2-BD59-A6C34878D82A}">
                    <a16:rowId xmlns:a16="http://schemas.microsoft.com/office/drawing/2014/main" val="3369244062"/>
                  </a:ext>
                </a:extLst>
              </a:tr>
              <a:tr h="444604">
                <a:tc>
                  <a:txBody>
                    <a:bodyPr/>
                    <a:lstStyle/>
                    <a:p>
                      <a:pPr algn="ctr"/>
                      <a:r>
                        <a:rPr lang="en-GB" dirty="0"/>
                        <a:t>GG03</a:t>
                      </a:r>
                    </a:p>
                  </a:txBody>
                  <a:tcPr anchor="ctr">
                    <a:noFill/>
                  </a:tcPr>
                </a:tc>
                <a:tc>
                  <a:txBody>
                    <a:bodyPr/>
                    <a:lstStyle/>
                    <a:p>
                      <a:pPr algn="ctr"/>
                      <a:r>
                        <a:rPr lang="en-GB" dirty="0"/>
                        <a:t>≤12</a:t>
                      </a:r>
                    </a:p>
                  </a:txBody>
                  <a:tcPr anchor="ctr">
                    <a:noFill/>
                  </a:tcPr>
                </a:tc>
                <a:tc>
                  <a:txBody>
                    <a:bodyPr/>
                    <a:lstStyle/>
                    <a:p>
                      <a:pPr algn="ctr"/>
                      <a:r>
                        <a:rPr lang="en-GB" dirty="0"/>
                        <a:t>64</a:t>
                      </a:r>
                    </a:p>
                  </a:txBody>
                  <a:tcPr anchor="ctr">
                    <a:noFill/>
                  </a:tcPr>
                </a:tc>
                <a:extLst>
                  <a:ext uri="{0D108BD9-81ED-4DB2-BD59-A6C34878D82A}">
                    <a16:rowId xmlns:a16="http://schemas.microsoft.com/office/drawing/2014/main" val="1154039875"/>
                  </a:ext>
                </a:extLst>
              </a:tr>
              <a:tr h="444604">
                <a:tc>
                  <a:txBody>
                    <a:bodyPr/>
                    <a:lstStyle/>
                    <a:p>
                      <a:pPr algn="ctr"/>
                      <a:r>
                        <a:rPr lang="en-GB" dirty="0"/>
                        <a:t>1</a:t>
                      </a:r>
                    </a:p>
                  </a:txBody>
                  <a:tcPr anchor="ctr">
                    <a:noFill/>
                  </a:tcPr>
                </a:tc>
                <a:tc>
                  <a:txBody>
                    <a:bodyPr/>
                    <a:lstStyle/>
                    <a:p>
                      <a:pPr algn="ctr"/>
                      <a:r>
                        <a:rPr lang="en-GB" dirty="0"/>
                        <a:t>24</a:t>
                      </a:r>
                    </a:p>
                  </a:txBody>
                  <a:tcPr anchor="ctr">
                    <a:noFill/>
                  </a:tcPr>
                </a:tc>
                <a:tc>
                  <a:txBody>
                    <a:bodyPr/>
                    <a:lstStyle/>
                    <a:p>
                      <a:pPr algn="ctr"/>
                      <a:r>
                        <a:rPr lang="en-GB" dirty="0"/>
                        <a:t>64</a:t>
                      </a:r>
                    </a:p>
                  </a:txBody>
                  <a:tcPr anchor="ctr">
                    <a:noFill/>
                  </a:tcPr>
                </a:tc>
                <a:extLst>
                  <a:ext uri="{0D108BD9-81ED-4DB2-BD59-A6C34878D82A}">
                    <a16:rowId xmlns:a16="http://schemas.microsoft.com/office/drawing/2014/main" val="1287717344"/>
                  </a:ext>
                </a:extLst>
              </a:tr>
              <a:tr h="444604">
                <a:tc>
                  <a:txBody>
                    <a:bodyPr/>
                    <a:lstStyle/>
                    <a:p>
                      <a:pPr algn="ctr"/>
                      <a:r>
                        <a:rPr lang="en-GB" dirty="0"/>
                        <a:t>2</a:t>
                      </a:r>
                    </a:p>
                  </a:txBody>
                  <a:tcPr anchor="ctr">
                    <a:noFill/>
                  </a:tcPr>
                </a:tc>
                <a:tc>
                  <a:txBody>
                    <a:bodyPr/>
                    <a:lstStyle/>
                    <a:p>
                      <a:pPr algn="ctr"/>
                      <a:r>
                        <a:rPr lang="en-GB" dirty="0"/>
                        <a:t>24</a:t>
                      </a:r>
                    </a:p>
                  </a:txBody>
                  <a:tcPr anchor="ctr">
                    <a:noFill/>
                  </a:tcPr>
                </a:tc>
                <a:tc>
                  <a:txBody>
                    <a:bodyPr/>
                    <a:lstStyle/>
                    <a:p>
                      <a:pPr algn="ctr"/>
                      <a:r>
                        <a:rPr lang="en-GB" dirty="0"/>
                        <a:t>128</a:t>
                      </a:r>
                    </a:p>
                  </a:txBody>
                  <a:tcPr anchor="ctr">
                    <a:noFill/>
                  </a:tcPr>
                </a:tc>
                <a:extLst>
                  <a:ext uri="{0D108BD9-81ED-4DB2-BD59-A6C34878D82A}">
                    <a16:rowId xmlns:a16="http://schemas.microsoft.com/office/drawing/2014/main" val="735026409"/>
                  </a:ext>
                </a:extLst>
              </a:tr>
              <a:tr h="444604">
                <a:tc>
                  <a:txBody>
                    <a:bodyPr/>
                    <a:lstStyle/>
                    <a:p>
                      <a:pPr algn="ctr"/>
                      <a:r>
                        <a:rPr lang="en-GB" dirty="0"/>
                        <a:t>3</a:t>
                      </a:r>
                    </a:p>
                  </a:txBody>
                  <a:tcPr anchor="ctr">
                    <a:noFill/>
                  </a:tcPr>
                </a:tc>
                <a:tc>
                  <a:txBody>
                    <a:bodyPr/>
                    <a:lstStyle/>
                    <a:p>
                      <a:pPr algn="ctr"/>
                      <a:r>
                        <a:rPr lang="en-GB" dirty="0"/>
                        <a:t>32</a:t>
                      </a:r>
                    </a:p>
                  </a:txBody>
                  <a:tcPr anchor="ctr">
                    <a:noFill/>
                  </a:tcPr>
                </a:tc>
                <a:tc>
                  <a:txBody>
                    <a:bodyPr/>
                    <a:lstStyle/>
                    <a:p>
                      <a:pPr algn="ctr"/>
                      <a:r>
                        <a:rPr lang="en-GB" dirty="0"/>
                        <a:t>96</a:t>
                      </a:r>
                    </a:p>
                  </a:txBody>
                  <a:tcPr anchor="ctr">
                    <a:noFill/>
                  </a:tcPr>
                </a:tc>
                <a:extLst>
                  <a:ext uri="{0D108BD9-81ED-4DB2-BD59-A6C34878D82A}">
                    <a16:rowId xmlns:a16="http://schemas.microsoft.com/office/drawing/2014/main" val="4212842834"/>
                  </a:ext>
                </a:extLst>
              </a:tr>
              <a:tr h="444604">
                <a:tc>
                  <a:txBody>
                    <a:bodyPr/>
                    <a:lstStyle/>
                    <a:p>
                      <a:pPr algn="ctr"/>
                      <a:r>
                        <a:rPr lang="en-GB" dirty="0"/>
                        <a:t>4</a:t>
                      </a:r>
                    </a:p>
                  </a:txBody>
                  <a:tcPr anchor="ctr">
                    <a:noFill/>
                  </a:tcPr>
                </a:tc>
                <a:tc>
                  <a:txBody>
                    <a:bodyPr/>
                    <a:lstStyle/>
                    <a:p>
                      <a:pPr algn="ctr"/>
                      <a:r>
                        <a:rPr lang="en-GB" dirty="0"/>
                        <a:t>30</a:t>
                      </a:r>
                    </a:p>
                  </a:txBody>
                  <a:tcPr anchor="ctr">
                    <a:noFill/>
                  </a:tcPr>
                </a:tc>
                <a:tc>
                  <a:txBody>
                    <a:bodyPr/>
                    <a:lstStyle/>
                    <a:p>
                      <a:pPr algn="ctr"/>
                      <a:r>
                        <a:rPr lang="en-GB" dirty="0"/>
                        <a:t>128</a:t>
                      </a:r>
                    </a:p>
                  </a:txBody>
                  <a:tcPr anchor="ctr">
                    <a:noFill/>
                  </a:tcPr>
                </a:tc>
                <a:extLst>
                  <a:ext uri="{0D108BD9-81ED-4DB2-BD59-A6C34878D82A}">
                    <a16:rowId xmlns:a16="http://schemas.microsoft.com/office/drawing/2014/main" val="2244703012"/>
                  </a:ext>
                </a:extLst>
              </a:tr>
            </a:tbl>
          </a:graphicData>
        </a:graphic>
      </p:graphicFrame>
      <p:sp>
        <p:nvSpPr>
          <p:cNvPr id="41" name="Rectangle 40">
            <a:extLst>
              <a:ext uri="{FF2B5EF4-FFF2-40B4-BE49-F238E27FC236}">
                <a16:creationId xmlns:a16="http://schemas.microsoft.com/office/drawing/2014/main" id="{76F3B85A-3C4F-465C-9401-58B70669AB55}"/>
              </a:ext>
            </a:extLst>
          </p:cNvPr>
          <p:cNvSpPr/>
          <p:nvPr/>
        </p:nvSpPr>
        <p:spPr>
          <a:xfrm>
            <a:off x="6960458" y="3056351"/>
            <a:ext cx="1808789" cy="177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09D0C7A-81C4-4E42-B3B0-401A0CEC24BD}"/>
              </a:ext>
            </a:extLst>
          </p:cNvPr>
          <p:cNvSpPr/>
          <p:nvPr/>
        </p:nvSpPr>
        <p:spPr>
          <a:xfrm>
            <a:off x="6958210" y="3335225"/>
            <a:ext cx="1808789" cy="177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D5E5D75-F783-49EC-8ED0-EDCFAD72D595}"/>
              </a:ext>
            </a:extLst>
          </p:cNvPr>
          <p:cNvSpPr/>
          <p:nvPr/>
        </p:nvSpPr>
        <p:spPr>
          <a:xfrm>
            <a:off x="6960457" y="3849148"/>
            <a:ext cx="1808789" cy="177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54A098DE-84A2-40C7-A258-63C7755BE47F}"/>
              </a:ext>
            </a:extLst>
          </p:cNvPr>
          <p:cNvSpPr/>
          <p:nvPr/>
        </p:nvSpPr>
        <p:spPr>
          <a:xfrm>
            <a:off x="6960457" y="4284242"/>
            <a:ext cx="1808789" cy="177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5111F88F-8ECE-4B53-9CD2-AEC0E3A1A50E}"/>
              </a:ext>
            </a:extLst>
          </p:cNvPr>
          <p:cNvGrpSpPr/>
          <p:nvPr/>
        </p:nvGrpSpPr>
        <p:grpSpPr>
          <a:xfrm>
            <a:off x="3143816" y="5644979"/>
            <a:ext cx="831020" cy="408174"/>
            <a:chOff x="820777" y="5155014"/>
            <a:chExt cx="1690483" cy="695866"/>
          </a:xfrm>
        </p:grpSpPr>
        <p:pic>
          <p:nvPicPr>
            <p:cNvPr id="22" name="Picture 21">
              <a:extLst>
                <a:ext uri="{FF2B5EF4-FFF2-40B4-BE49-F238E27FC236}">
                  <a16:creationId xmlns:a16="http://schemas.microsoft.com/office/drawing/2014/main" id="{2FDA63F4-19A1-47C3-8606-2FCAB686726E}"/>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242191" y="5155014"/>
              <a:ext cx="1269069" cy="646812"/>
            </a:xfrm>
            <a:prstGeom prst="rect">
              <a:avLst/>
            </a:prstGeom>
          </p:spPr>
        </p:pic>
        <p:sp>
          <p:nvSpPr>
            <p:cNvPr id="23" name="Cube 22">
              <a:extLst>
                <a:ext uri="{FF2B5EF4-FFF2-40B4-BE49-F238E27FC236}">
                  <a16:creationId xmlns:a16="http://schemas.microsoft.com/office/drawing/2014/main" id="{3D707EC8-A74F-47FD-AD6F-6F0004A3B868}"/>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Graphic 12" descr="Pinch Zoom In with solid fill">
            <a:extLst>
              <a:ext uri="{FF2B5EF4-FFF2-40B4-BE49-F238E27FC236}">
                <a16:creationId xmlns:a16="http://schemas.microsoft.com/office/drawing/2014/main" id="{77774415-3074-4A77-A813-A57F14F643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423015">
            <a:off x="4964281" y="5605520"/>
            <a:ext cx="510959" cy="557917"/>
          </a:xfrm>
          <a:prstGeom prst="rect">
            <a:avLst/>
          </a:prstGeom>
        </p:spPr>
      </p:pic>
      <p:pic>
        <p:nvPicPr>
          <p:cNvPr id="19" name="Graphic 5" descr="Hold Gesture with solid fill">
            <a:extLst>
              <a:ext uri="{FF2B5EF4-FFF2-40B4-BE49-F238E27FC236}">
                <a16:creationId xmlns:a16="http://schemas.microsoft.com/office/drawing/2014/main" id="{FA513A55-640C-4F67-8B10-1496EA034A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31117" y="5610632"/>
            <a:ext cx="565583" cy="565583"/>
          </a:xfrm>
          <a:prstGeom prst="rect">
            <a:avLst/>
          </a:prstGeom>
        </p:spPr>
      </p:pic>
      <p:pic>
        <p:nvPicPr>
          <p:cNvPr id="44" name="Graphic 43">
            <a:extLst>
              <a:ext uri="{FF2B5EF4-FFF2-40B4-BE49-F238E27FC236}">
                <a16:creationId xmlns:a16="http://schemas.microsoft.com/office/drawing/2014/main" id="{0EE8A288-5CEF-4C65-8DF6-3241110658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187" y="598644"/>
            <a:ext cx="6400800" cy="5029200"/>
          </a:xfrm>
          <a:prstGeom prst="rect">
            <a:avLst/>
          </a:prstGeom>
        </p:spPr>
      </p:pic>
      <p:pic>
        <p:nvPicPr>
          <p:cNvPr id="49" name="Graphic 48">
            <a:extLst>
              <a:ext uri="{FF2B5EF4-FFF2-40B4-BE49-F238E27FC236}">
                <a16:creationId xmlns:a16="http://schemas.microsoft.com/office/drawing/2014/main" id="{DBE7F7AD-D743-47FC-B8ED-9CEBF845D3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2187" y="598644"/>
            <a:ext cx="6400800" cy="5029200"/>
          </a:xfrm>
          <a:prstGeom prst="rect">
            <a:avLst/>
          </a:prstGeom>
        </p:spPr>
      </p:pic>
      <p:pic>
        <p:nvPicPr>
          <p:cNvPr id="51" name="Graphic 50">
            <a:extLst>
              <a:ext uri="{FF2B5EF4-FFF2-40B4-BE49-F238E27FC236}">
                <a16:creationId xmlns:a16="http://schemas.microsoft.com/office/drawing/2014/main" id="{62522937-AE10-4D89-9A56-039001E0EE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187" y="598644"/>
            <a:ext cx="6400800" cy="5029200"/>
          </a:xfrm>
          <a:prstGeom prst="rect">
            <a:avLst/>
          </a:prstGeom>
        </p:spPr>
      </p:pic>
      <p:pic>
        <p:nvPicPr>
          <p:cNvPr id="53" name="Graphic 52">
            <a:extLst>
              <a:ext uri="{FF2B5EF4-FFF2-40B4-BE49-F238E27FC236}">
                <a16:creationId xmlns:a16="http://schemas.microsoft.com/office/drawing/2014/main" id="{B6421D7D-7E16-4B00-891B-EF7586E440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2187" y="598644"/>
            <a:ext cx="6400800" cy="5029200"/>
          </a:xfrm>
          <a:prstGeom prst="rect">
            <a:avLst/>
          </a:prstGeom>
        </p:spPr>
      </p:pic>
      <p:pic>
        <p:nvPicPr>
          <p:cNvPr id="42" name="Graphic 41">
            <a:extLst>
              <a:ext uri="{FF2B5EF4-FFF2-40B4-BE49-F238E27FC236}">
                <a16:creationId xmlns:a16="http://schemas.microsoft.com/office/drawing/2014/main" id="{932A2D19-C4E8-4B4E-9725-91D49BB73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2187" y="598644"/>
            <a:ext cx="6400800" cy="5029200"/>
          </a:xfrm>
          <a:prstGeom prst="rect">
            <a:avLst/>
          </a:prstGeom>
        </p:spPr>
      </p:pic>
      <p:sp>
        <p:nvSpPr>
          <p:cNvPr id="15" name="Rectangle 14">
            <a:extLst>
              <a:ext uri="{FF2B5EF4-FFF2-40B4-BE49-F238E27FC236}">
                <a16:creationId xmlns:a16="http://schemas.microsoft.com/office/drawing/2014/main" id="{2F91F81B-29F9-416C-B18B-E59D52408C16}"/>
              </a:ext>
            </a:extLst>
          </p:cNvPr>
          <p:cNvSpPr/>
          <p:nvPr/>
        </p:nvSpPr>
        <p:spPr>
          <a:xfrm>
            <a:off x="4635939" y="965710"/>
            <a:ext cx="628650" cy="410507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68C9E4-F60E-4F71-B9A6-F3DE6E4A71FC}"/>
              </a:ext>
            </a:extLst>
          </p:cNvPr>
          <p:cNvSpPr>
            <a:spLocks noGrp="1"/>
          </p:cNvSpPr>
          <p:nvPr>
            <p:ph type="title"/>
          </p:nvPr>
        </p:nvSpPr>
        <p:spPr>
          <a:xfrm>
            <a:off x="252958" y="8030"/>
            <a:ext cx="8840241" cy="885445"/>
          </a:xfrm>
        </p:spPr>
        <p:txBody>
          <a:bodyPr>
            <a:normAutofit/>
          </a:bodyPr>
          <a:lstStyle/>
          <a:p>
            <a:pPr algn="ctr"/>
            <a:r>
              <a:rPr lang="en-GB" dirty="0"/>
              <a:t>Replication Results</a:t>
            </a:r>
          </a:p>
        </p:txBody>
      </p:sp>
    </p:spTree>
    <p:extLst>
      <p:ext uri="{BB962C8B-B14F-4D97-AF65-F5344CB8AC3E}">
        <p14:creationId xmlns:p14="http://schemas.microsoft.com/office/powerpoint/2010/main" val="7434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6" grpId="1" animBg="1"/>
      <p:bldP spid="47" grpId="0" animBg="1"/>
      <p:bldP spid="47" grpId="1" animBg="1"/>
      <p:bldP spid="48" grpId="0" animBg="1"/>
      <p:bldP spid="48"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45C3-E616-44D2-BED6-F9EE32C737CF}"/>
              </a:ext>
            </a:extLst>
          </p:cNvPr>
          <p:cNvSpPr>
            <a:spLocks noGrp="1"/>
          </p:cNvSpPr>
          <p:nvPr>
            <p:ph type="title"/>
          </p:nvPr>
        </p:nvSpPr>
        <p:spPr>
          <a:xfrm>
            <a:off x="216158" y="22571"/>
            <a:ext cx="8816546" cy="994263"/>
          </a:xfrm>
        </p:spPr>
        <p:txBody>
          <a:bodyPr/>
          <a:lstStyle/>
          <a:p>
            <a:pPr algn="ctr"/>
            <a:r>
              <a:rPr lang="en-GB" dirty="0"/>
              <a:t>Meta-analysis of Garner Effects </a:t>
            </a:r>
          </a:p>
        </p:txBody>
      </p:sp>
      <p:sp>
        <p:nvSpPr>
          <p:cNvPr id="3" name="Content Placeholder 2">
            <a:extLst>
              <a:ext uri="{FF2B5EF4-FFF2-40B4-BE49-F238E27FC236}">
                <a16:creationId xmlns:a16="http://schemas.microsoft.com/office/drawing/2014/main" id="{EED57335-3945-46F1-B262-DCF1272DE6AF}"/>
              </a:ext>
            </a:extLst>
          </p:cNvPr>
          <p:cNvSpPr>
            <a:spLocks noGrp="1"/>
          </p:cNvSpPr>
          <p:nvPr>
            <p:ph idx="1"/>
          </p:nvPr>
        </p:nvSpPr>
        <p:spPr>
          <a:xfrm>
            <a:off x="628650" y="1465545"/>
            <a:ext cx="7886700" cy="4966709"/>
          </a:xfrm>
        </p:spPr>
        <p:txBody>
          <a:bodyPr/>
          <a:lstStyle/>
          <a:p>
            <a:r>
              <a:rPr lang="en-GB" dirty="0"/>
              <a:t>Acquired and compiled data from </a:t>
            </a:r>
            <a:r>
              <a:rPr lang="en-GB" b="1" dirty="0"/>
              <a:t>10 studies</a:t>
            </a:r>
            <a:r>
              <a:rPr lang="en-GB" dirty="0"/>
              <a:t> on Garner interference</a:t>
            </a:r>
          </a:p>
          <a:p>
            <a:endParaRPr lang="en-US" dirty="0"/>
          </a:p>
          <a:p>
            <a:r>
              <a:rPr lang="en-US" dirty="0"/>
              <a:t>Here only </a:t>
            </a:r>
            <a:r>
              <a:rPr lang="en-GB" dirty="0"/>
              <a:t>RT: only variable measured in ALL tasks</a:t>
            </a:r>
          </a:p>
          <a:p>
            <a:pPr lvl="1"/>
            <a:r>
              <a:rPr lang="en-US" dirty="0"/>
              <a:t>B</a:t>
            </a:r>
            <a:r>
              <a:rPr lang="en-GB" dirty="0" err="1"/>
              <a:t>ut</a:t>
            </a:r>
            <a:r>
              <a:rPr lang="en-GB" dirty="0"/>
              <a:t> other DVs show similar pattern</a:t>
            </a:r>
          </a:p>
          <a:p>
            <a:pPr lvl="1"/>
            <a:endParaRPr lang="en-GB" dirty="0"/>
          </a:p>
          <a:p>
            <a:r>
              <a:rPr lang="en-GB" dirty="0"/>
              <a:t>Computed weighted mean (WM) across all studies</a:t>
            </a:r>
          </a:p>
          <a:p>
            <a:endParaRPr lang="en-US" dirty="0"/>
          </a:p>
          <a:p>
            <a:pPr marL="0" indent="0">
              <a:buNone/>
            </a:pPr>
            <a:endParaRPr lang="en-GB" dirty="0"/>
          </a:p>
          <a:p>
            <a:endParaRPr lang="en-GB" dirty="0"/>
          </a:p>
          <a:p>
            <a:endParaRPr lang="en-US" dirty="0"/>
          </a:p>
        </p:txBody>
      </p:sp>
      <p:sp>
        <p:nvSpPr>
          <p:cNvPr id="6" name="Date Placeholder 5">
            <a:extLst>
              <a:ext uri="{FF2B5EF4-FFF2-40B4-BE49-F238E27FC236}">
                <a16:creationId xmlns:a16="http://schemas.microsoft.com/office/drawing/2014/main" id="{1648EF09-1E73-4AFD-802D-994DA7178B6C}"/>
              </a:ext>
            </a:extLst>
          </p:cNvPr>
          <p:cNvSpPr>
            <a:spLocks noGrp="1"/>
          </p:cNvSpPr>
          <p:nvPr>
            <p:ph type="dt" sz="half" idx="10"/>
          </p:nvPr>
        </p:nvSpPr>
        <p:spPr/>
        <p:txBody>
          <a:bodyPr/>
          <a:lstStyle/>
          <a:p>
            <a:fld id="{B6A39877-3179-4CCA-A01F-2507E2E34DCE}" type="datetime1">
              <a:rPr lang="en-GB" smtClean="0"/>
              <a:t>21.8.24</a:t>
            </a:fld>
            <a:endParaRPr lang="en-GB"/>
          </a:p>
        </p:txBody>
      </p:sp>
      <p:sp>
        <p:nvSpPr>
          <p:cNvPr id="7" name="Footer Placeholder 6">
            <a:extLst>
              <a:ext uri="{FF2B5EF4-FFF2-40B4-BE49-F238E27FC236}">
                <a16:creationId xmlns:a16="http://schemas.microsoft.com/office/drawing/2014/main" id="{226D1731-2DAF-4179-8114-A6848BFE75E6}"/>
              </a:ext>
            </a:extLst>
          </p:cNvPr>
          <p:cNvSpPr>
            <a:spLocks noGrp="1"/>
          </p:cNvSpPr>
          <p:nvPr>
            <p:ph type="ftr" sz="quarter" idx="3"/>
          </p:nvPr>
        </p:nvSpPr>
        <p:spPr/>
        <p:txBody>
          <a:bodyPr/>
          <a:lstStyle/>
          <a:p>
            <a:r>
              <a:rPr lang="en-US"/>
              <a:t>Perception-Action Dissociations in Garner Interference</a:t>
            </a:r>
            <a:endParaRPr lang="en-GB"/>
          </a:p>
        </p:txBody>
      </p:sp>
      <p:sp>
        <p:nvSpPr>
          <p:cNvPr id="8" name="Slide Number Placeholder 7">
            <a:extLst>
              <a:ext uri="{FF2B5EF4-FFF2-40B4-BE49-F238E27FC236}">
                <a16:creationId xmlns:a16="http://schemas.microsoft.com/office/drawing/2014/main" id="{D33D4267-C548-410C-9464-818D2D32971F}"/>
              </a:ext>
            </a:extLst>
          </p:cNvPr>
          <p:cNvSpPr>
            <a:spLocks noGrp="1"/>
          </p:cNvSpPr>
          <p:nvPr>
            <p:ph type="sldNum" sz="quarter" idx="12"/>
          </p:nvPr>
        </p:nvSpPr>
        <p:spPr/>
        <p:txBody>
          <a:bodyPr/>
          <a:lstStyle/>
          <a:p>
            <a:fld id="{693FFFD9-7996-49B5-BE56-DCA69D45BFAE}" type="slidenum">
              <a:rPr lang="en-GB" smtClean="0"/>
              <a:pPr/>
              <a:t>12</a:t>
            </a:fld>
            <a:endParaRPr lang="en-GB"/>
          </a:p>
        </p:txBody>
      </p:sp>
    </p:spTree>
    <p:extLst>
      <p:ext uri="{BB962C8B-B14F-4D97-AF65-F5344CB8AC3E}">
        <p14:creationId xmlns:p14="http://schemas.microsoft.com/office/powerpoint/2010/main" val="372305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45C3-E616-44D2-BED6-F9EE32C737CF}"/>
              </a:ext>
            </a:extLst>
          </p:cNvPr>
          <p:cNvSpPr>
            <a:spLocks noGrp="1"/>
          </p:cNvSpPr>
          <p:nvPr>
            <p:ph type="title"/>
          </p:nvPr>
        </p:nvSpPr>
        <p:spPr>
          <a:xfrm>
            <a:off x="216158" y="-147656"/>
            <a:ext cx="8816546" cy="994263"/>
          </a:xfrm>
        </p:spPr>
        <p:txBody>
          <a:bodyPr/>
          <a:lstStyle/>
          <a:p>
            <a:pPr algn="ctr"/>
            <a:r>
              <a:rPr lang="en-GB" dirty="0"/>
              <a:t>Meta-analysis: Reaction Time</a:t>
            </a:r>
          </a:p>
        </p:txBody>
      </p:sp>
      <p:sp>
        <p:nvSpPr>
          <p:cNvPr id="6" name="Date Placeholder 5">
            <a:extLst>
              <a:ext uri="{FF2B5EF4-FFF2-40B4-BE49-F238E27FC236}">
                <a16:creationId xmlns:a16="http://schemas.microsoft.com/office/drawing/2014/main" id="{1648EF09-1E73-4AFD-802D-994DA7178B6C}"/>
              </a:ext>
            </a:extLst>
          </p:cNvPr>
          <p:cNvSpPr>
            <a:spLocks noGrp="1"/>
          </p:cNvSpPr>
          <p:nvPr>
            <p:ph type="dt" sz="half" idx="10"/>
          </p:nvPr>
        </p:nvSpPr>
        <p:spPr/>
        <p:txBody>
          <a:bodyPr/>
          <a:lstStyle/>
          <a:p>
            <a:fld id="{E1A7E584-6F75-45B8-B53E-8B14CBE568E7}" type="datetime1">
              <a:rPr lang="en-GB" smtClean="0"/>
              <a:t>21.8.24</a:t>
            </a:fld>
            <a:endParaRPr lang="en-GB"/>
          </a:p>
        </p:txBody>
      </p:sp>
      <p:pic>
        <p:nvPicPr>
          <p:cNvPr id="8" name="Graphic 5" descr="Hold Gesture with solid fill">
            <a:extLst>
              <a:ext uri="{FF2B5EF4-FFF2-40B4-BE49-F238E27FC236}">
                <a16:creationId xmlns:a16="http://schemas.microsoft.com/office/drawing/2014/main" id="{6920F58A-9109-F147-AD01-32F007821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654" y="793559"/>
            <a:ext cx="750148" cy="750148"/>
          </a:xfrm>
          <a:prstGeom prst="rect">
            <a:avLst/>
          </a:prstGeom>
        </p:spPr>
      </p:pic>
      <p:pic>
        <p:nvPicPr>
          <p:cNvPr id="9" name="Graphic 12" descr="Pinch Zoom In with solid fill">
            <a:extLst>
              <a:ext uri="{FF2B5EF4-FFF2-40B4-BE49-F238E27FC236}">
                <a16:creationId xmlns:a16="http://schemas.microsoft.com/office/drawing/2014/main" id="{E930FFBF-9343-344F-909D-A4967C9DF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3015">
            <a:off x="23081" y="5271313"/>
            <a:ext cx="724126" cy="790674"/>
          </a:xfrm>
          <a:prstGeom prst="rect">
            <a:avLst/>
          </a:prstGeom>
        </p:spPr>
      </p:pic>
      <p:sp>
        <p:nvSpPr>
          <p:cNvPr id="20" name="Slide Number Placeholder 19">
            <a:extLst>
              <a:ext uri="{FF2B5EF4-FFF2-40B4-BE49-F238E27FC236}">
                <a16:creationId xmlns:a16="http://schemas.microsoft.com/office/drawing/2014/main" id="{FF1B2BFF-EB11-41A5-81A8-D03383AA4989}"/>
              </a:ext>
            </a:extLst>
          </p:cNvPr>
          <p:cNvSpPr>
            <a:spLocks noGrp="1"/>
          </p:cNvSpPr>
          <p:nvPr>
            <p:ph type="sldNum" sz="quarter" idx="12"/>
          </p:nvPr>
        </p:nvSpPr>
        <p:spPr/>
        <p:txBody>
          <a:bodyPr/>
          <a:lstStyle/>
          <a:p>
            <a:fld id="{693FFFD9-7996-49B5-BE56-DCA69D45BFAE}" type="slidenum">
              <a:rPr lang="en-GB" smtClean="0"/>
              <a:pPr/>
              <a:t>13</a:t>
            </a:fld>
            <a:endParaRPr lang="en-GB"/>
          </a:p>
        </p:txBody>
      </p:sp>
      <p:sp>
        <p:nvSpPr>
          <p:cNvPr id="4" name="Footer Placeholder 3">
            <a:extLst>
              <a:ext uri="{FF2B5EF4-FFF2-40B4-BE49-F238E27FC236}">
                <a16:creationId xmlns:a16="http://schemas.microsoft.com/office/drawing/2014/main" id="{988B606F-4545-4538-9713-45F0F677C044}"/>
              </a:ext>
            </a:extLst>
          </p:cNvPr>
          <p:cNvSpPr>
            <a:spLocks noGrp="1"/>
          </p:cNvSpPr>
          <p:nvPr>
            <p:ph type="ftr" sz="quarter" idx="3"/>
          </p:nvPr>
        </p:nvSpPr>
        <p:spPr/>
        <p:txBody>
          <a:bodyPr/>
          <a:lstStyle/>
          <a:p>
            <a:r>
              <a:rPr lang="en-US"/>
              <a:t>Perception-Action Dissociations in Garner Interference</a:t>
            </a:r>
            <a:endParaRPr lang="en-GB"/>
          </a:p>
        </p:txBody>
      </p:sp>
      <p:pic>
        <p:nvPicPr>
          <p:cNvPr id="12" name="Graphic 11">
            <a:extLst>
              <a:ext uri="{FF2B5EF4-FFF2-40B4-BE49-F238E27FC236}">
                <a16:creationId xmlns:a16="http://schemas.microsoft.com/office/drawing/2014/main" id="{1D199B4B-6106-46C0-BB38-6D37F7EC411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6778"/>
          <a:stretch/>
        </p:blipFill>
        <p:spPr>
          <a:xfrm>
            <a:off x="781158" y="483335"/>
            <a:ext cx="3609216" cy="6422400"/>
          </a:xfrm>
          <a:prstGeom prst="rect">
            <a:avLst/>
          </a:prstGeom>
        </p:spPr>
      </p:pic>
      <p:pic>
        <p:nvPicPr>
          <p:cNvPr id="33" name="Graphic 32">
            <a:extLst>
              <a:ext uri="{FF2B5EF4-FFF2-40B4-BE49-F238E27FC236}">
                <a16:creationId xmlns:a16="http://schemas.microsoft.com/office/drawing/2014/main" id="{AE1ECC53-7273-4498-8764-7DE027DD053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852"/>
          <a:stretch/>
        </p:blipFill>
        <p:spPr>
          <a:xfrm>
            <a:off x="776940" y="483335"/>
            <a:ext cx="5757472" cy="6422400"/>
          </a:xfrm>
          <a:prstGeom prst="rect">
            <a:avLst/>
          </a:prstGeom>
        </p:spPr>
      </p:pic>
      <p:grpSp>
        <p:nvGrpSpPr>
          <p:cNvPr id="10" name="Group 9">
            <a:extLst>
              <a:ext uri="{FF2B5EF4-FFF2-40B4-BE49-F238E27FC236}">
                <a16:creationId xmlns:a16="http://schemas.microsoft.com/office/drawing/2014/main" id="{4A4CDE34-AD75-774A-B519-8EC19B68EFE1}"/>
              </a:ext>
            </a:extLst>
          </p:cNvPr>
          <p:cNvGrpSpPr/>
          <p:nvPr/>
        </p:nvGrpSpPr>
        <p:grpSpPr>
          <a:xfrm>
            <a:off x="30647" y="2912462"/>
            <a:ext cx="1068370" cy="526907"/>
            <a:chOff x="820777" y="5155014"/>
            <a:chExt cx="1603977" cy="695866"/>
          </a:xfrm>
        </p:grpSpPr>
        <p:pic>
          <p:nvPicPr>
            <p:cNvPr id="11" name="Picture 10">
              <a:extLst>
                <a:ext uri="{FF2B5EF4-FFF2-40B4-BE49-F238E27FC236}">
                  <a16:creationId xmlns:a16="http://schemas.microsoft.com/office/drawing/2014/main" id="{858C936D-A080-E04C-9863-076B1E42105D}"/>
                </a:ext>
              </a:extLst>
            </p:cNvPr>
            <p:cNvPicPr>
              <a:picLocks noChangeAspect="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155683" y="5155014"/>
              <a:ext cx="1269071" cy="646813"/>
            </a:xfrm>
            <a:prstGeom prst="rect">
              <a:avLst/>
            </a:prstGeom>
          </p:spPr>
        </p:pic>
        <p:sp>
          <p:nvSpPr>
            <p:cNvPr id="13" name="Cube 12">
              <a:extLst>
                <a:ext uri="{FF2B5EF4-FFF2-40B4-BE49-F238E27FC236}">
                  <a16:creationId xmlns:a16="http://schemas.microsoft.com/office/drawing/2014/main" id="{DEBDFBD3-4698-934A-A6E1-E79C4CE45393}"/>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Graphic 18">
            <a:extLst>
              <a:ext uri="{FF2B5EF4-FFF2-40B4-BE49-F238E27FC236}">
                <a16:creationId xmlns:a16="http://schemas.microsoft.com/office/drawing/2014/main" id="{99B654D7-1232-426B-A16C-01BB003DA9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6865" y="3439369"/>
            <a:ext cx="2613387" cy="2010297"/>
          </a:xfrm>
          <a:prstGeom prst="rect">
            <a:avLst/>
          </a:prstGeom>
        </p:spPr>
      </p:pic>
      <p:cxnSp>
        <p:nvCxnSpPr>
          <p:cNvPr id="5" name="Straight Arrow Connector 4">
            <a:extLst>
              <a:ext uri="{FF2B5EF4-FFF2-40B4-BE49-F238E27FC236}">
                <a16:creationId xmlns:a16="http://schemas.microsoft.com/office/drawing/2014/main" id="{CFDDCCC3-43D2-478E-997C-C0E5ADE76B5E}"/>
              </a:ext>
            </a:extLst>
          </p:cNvPr>
          <p:cNvCxnSpPr/>
          <p:nvPr/>
        </p:nvCxnSpPr>
        <p:spPr>
          <a:xfrm>
            <a:off x="5943600" y="964504"/>
            <a:ext cx="1283918" cy="2549047"/>
          </a:xfrm>
          <a:prstGeom prst="straightConnector1">
            <a:avLst/>
          </a:prstGeom>
          <a:ln w="28575">
            <a:solidFill>
              <a:srgbClr val="B2222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E4973C-E471-4D6F-BC8A-EF82ABB6FF10}"/>
              </a:ext>
            </a:extLst>
          </p:cNvPr>
          <p:cNvCxnSpPr>
            <a:cxnSpLocks/>
          </p:cNvCxnSpPr>
          <p:nvPr/>
        </p:nvCxnSpPr>
        <p:spPr>
          <a:xfrm>
            <a:off x="5943600" y="2601647"/>
            <a:ext cx="1615858" cy="2095101"/>
          </a:xfrm>
          <a:prstGeom prst="straightConnector1">
            <a:avLst/>
          </a:prstGeom>
          <a:ln w="28575">
            <a:solidFill>
              <a:srgbClr val="104E8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D47C73-778C-45F9-A919-6BB36E1ABBB0}"/>
              </a:ext>
            </a:extLst>
          </p:cNvPr>
          <p:cNvCxnSpPr>
            <a:cxnSpLocks/>
          </p:cNvCxnSpPr>
          <p:nvPr/>
        </p:nvCxnSpPr>
        <p:spPr>
          <a:xfrm>
            <a:off x="5943600" y="3825618"/>
            <a:ext cx="1889760" cy="660022"/>
          </a:xfrm>
          <a:prstGeom prst="straightConnector1">
            <a:avLst/>
          </a:prstGeom>
          <a:ln w="28575">
            <a:solidFill>
              <a:srgbClr val="104E8B"/>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26CC1F5-CCA7-4363-98D5-289713EBC58D}"/>
              </a:ext>
            </a:extLst>
          </p:cNvPr>
          <p:cNvCxnSpPr>
            <a:cxnSpLocks/>
          </p:cNvCxnSpPr>
          <p:nvPr/>
        </p:nvCxnSpPr>
        <p:spPr>
          <a:xfrm flipV="1">
            <a:off x="5996207" y="4810760"/>
            <a:ext cx="2243553" cy="299083"/>
          </a:xfrm>
          <a:prstGeom prst="straightConnector1">
            <a:avLst/>
          </a:prstGeom>
          <a:ln w="28575">
            <a:solidFill>
              <a:srgbClr val="B2222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E4BFDCB-E46D-4048-A44D-48369C0FBA46}"/>
              </a:ext>
            </a:extLst>
          </p:cNvPr>
          <p:cNvCxnSpPr>
            <a:cxnSpLocks/>
          </p:cNvCxnSpPr>
          <p:nvPr/>
        </p:nvCxnSpPr>
        <p:spPr>
          <a:xfrm flipV="1">
            <a:off x="6026161" y="4960301"/>
            <a:ext cx="2503159" cy="1532576"/>
          </a:xfrm>
          <a:prstGeom prst="straightConnector1">
            <a:avLst/>
          </a:prstGeom>
          <a:ln w="28575">
            <a:solidFill>
              <a:srgbClr val="B22222"/>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2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2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 fill="hold"/>
                                        <p:tgtEl>
                                          <p:spTgt spid="19"/>
                                        </p:tgtEl>
                                      </p:cBhvr>
                                      <p:by x="150000" y="150000"/>
                                    </p:animScale>
                                  </p:childTnLst>
                                </p:cTn>
                              </p:par>
                              <p:par>
                                <p:cTn id="31" presetID="42" presetClass="path" presetSubtype="0" accel="50000" decel="50000" fill="hold" nodeType="withEffect">
                                  <p:stCondLst>
                                    <p:cond delay="0"/>
                                  </p:stCondLst>
                                  <p:childTnLst>
                                    <p:animMotion origin="layout" path="M 2.5E-6 -2.96296E-6 L -0.40382 -0.06342 " pathEditMode="relative" rAng="0" ptsTypes="AA">
                                      <p:cBhvr>
                                        <p:cTn id="32" dur="500" fill="hold"/>
                                        <p:tgtEl>
                                          <p:spTgt spid="19"/>
                                        </p:tgtEl>
                                        <p:attrNameLst>
                                          <p:attrName>ppt_x</p:attrName>
                                          <p:attrName>ppt_y</p:attrName>
                                        </p:attrNameLst>
                                      </p:cBhvr>
                                      <p:rCtr x="-20191" y="-3171"/>
                                    </p:animMotion>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62C606D-B43D-4F15-839C-C6650448EA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564" y="919150"/>
            <a:ext cx="6646926" cy="5113020"/>
          </a:xfrm>
          <a:prstGeom prst="rect">
            <a:avLst/>
          </a:prstGeom>
        </p:spPr>
      </p:pic>
      <p:sp>
        <p:nvSpPr>
          <p:cNvPr id="2" name="Title 1">
            <a:extLst>
              <a:ext uri="{FF2B5EF4-FFF2-40B4-BE49-F238E27FC236}">
                <a16:creationId xmlns:a16="http://schemas.microsoft.com/office/drawing/2014/main" id="{CA394CAD-9F09-40C7-8DFA-79496838A4C5}"/>
              </a:ext>
            </a:extLst>
          </p:cNvPr>
          <p:cNvSpPr>
            <a:spLocks noGrp="1"/>
          </p:cNvSpPr>
          <p:nvPr>
            <p:ph type="title"/>
          </p:nvPr>
        </p:nvSpPr>
        <p:spPr/>
        <p:txBody>
          <a:bodyPr/>
          <a:lstStyle/>
          <a:p>
            <a:pPr algn="ctr"/>
            <a:r>
              <a:rPr lang="en-US" dirty="0"/>
              <a:t>Weighted Means: Reaction Time</a:t>
            </a:r>
            <a:endParaRPr lang="en-GB" dirty="0"/>
          </a:p>
        </p:txBody>
      </p:sp>
      <p:sp>
        <p:nvSpPr>
          <p:cNvPr id="4" name="Slide Number Placeholder 3">
            <a:extLst>
              <a:ext uri="{FF2B5EF4-FFF2-40B4-BE49-F238E27FC236}">
                <a16:creationId xmlns:a16="http://schemas.microsoft.com/office/drawing/2014/main" id="{4053DF3A-B7B6-4B6D-ABF1-E94CC5C50F7D}"/>
              </a:ext>
            </a:extLst>
          </p:cNvPr>
          <p:cNvSpPr>
            <a:spLocks noGrp="1"/>
          </p:cNvSpPr>
          <p:nvPr>
            <p:ph type="sldNum" sz="quarter" idx="12"/>
          </p:nvPr>
        </p:nvSpPr>
        <p:spPr/>
        <p:txBody>
          <a:bodyPr/>
          <a:lstStyle/>
          <a:p>
            <a:fld id="{693FFFD9-7996-49B5-BE56-DCA69D45BFAE}" type="slidenum">
              <a:rPr lang="en-GB" smtClean="0"/>
              <a:pPr/>
              <a:t>14</a:t>
            </a:fld>
            <a:endParaRPr lang="en-GB"/>
          </a:p>
        </p:txBody>
      </p:sp>
      <p:sp>
        <p:nvSpPr>
          <p:cNvPr id="6" name="Date Placeholder 5">
            <a:extLst>
              <a:ext uri="{FF2B5EF4-FFF2-40B4-BE49-F238E27FC236}">
                <a16:creationId xmlns:a16="http://schemas.microsoft.com/office/drawing/2014/main" id="{C997F5D8-561E-4F24-87C9-1124E0E2F2A8}"/>
              </a:ext>
            </a:extLst>
          </p:cNvPr>
          <p:cNvSpPr>
            <a:spLocks noGrp="1"/>
          </p:cNvSpPr>
          <p:nvPr>
            <p:ph type="dt" sz="half" idx="10"/>
          </p:nvPr>
        </p:nvSpPr>
        <p:spPr/>
        <p:txBody>
          <a:bodyPr/>
          <a:lstStyle/>
          <a:p>
            <a:fld id="{564F99EE-AB48-4E93-AD74-88D5DA0E6F94}" type="datetime1">
              <a:rPr lang="en-GB" smtClean="0"/>
              <a:t>21.8.24</a:t>
            </a:fld>
            <a:endParaRPr lang="en-GB" dirty="0"/>
          </a:p>
        </p:txBody>
      </p:sp>
      <p:pic>
        <p:nvPicPr>
          <p:cNvPr id="9" name="Graphic 5" descr="Hold Gesture with solid fill">
            <a:extLst>
              <a:ext uri="{FF2B5EF4-FFF2-40B4-BE49-F238E27FC236}">
                <a16:creationId xmlns:a16="http://schemas.microsoft.com/office/drawing/2014/main" id="{D17E62D7-781D-4D98-AB08-C1515FCA2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3280" y="6066211"/>
            <a:ext cx="750148" cy="750148"/>
          </a:xfrm>
          <a:prstGeom prst="rect">
            <a:avLst/>
          </a:prstGeom>
        </p:spPr>
      </p:pic>
      <p:grpSp>
        <p:nvGrpSpPr>
          <p:cNvPr id="10" name="Group 9">
            <a:extLst>
              <a:ext uri="{FF2B5EF4-FFF2-40B4-BE49-F238E27FC236}">
                <a16:creationId xmlns:a16="http://schemas.microsoft.com/office/drawing/2014/main" id="{60710261-99E0-4BD5-93B5-AA24688D1020}"/>
              </a:ext>
            </a:extLst>
          </p:cNvPr>
          <p:cNvGrpSpPr/>
          <p:nvPr/>
        </p:nvGrpSpPr>
        <p:grpSpPr>
          <a:xfrm>
            <a:off x="3826107" y="6100180"/>
            <a:ext cx="1181103" cy="526907"/>
            <a:chOff x="820777" y="5155014"/>
            <a:chExt cx="1773228" cy="695866"/>
          </a:xfrm>
        </p:grpSpPr>
        <p:pic>
          <p:nvPicPr>
            <p:cNvPr id="11" name="Picture 10">
              <a:extLst>
                <a:ext uri="{FF2B5EF4-FFF2-40B4-BE49-F238E27FC236}">
                  <a16:creationId xmlns:a16="http://schemas.microsoft.com/office/drawing/2014/main" id="{871AE806-F4A4-4584-B1D9-C978F704764C}"/>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12" name="Cube 11">
              <a:extLst>
                <a:ext uri="{FF2B5EF4-FFF2-40B4-BE49-F238E27FC236}">
                  <a16:creationId xmlns:a16="http://schemas.microsoft.com/office/drawing/2014/main" id="{8317A632-5431-4A75-8BC4-81DED7D188BB}"/>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Pinch Zoom In with solid fill">
            <a:extLst>
              <a:ext uri="{FF2B5EF4-FFF2-40B4-BE49-F238E27FC236}">
                <a16:creationId xmlns:a16="http://schemas.microsoft.com/office/drawing/2014/main" id="{FF5D2C34-1A3D-4B72-A65B-60399A164A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423015">
            <a:off x="5752987" y="6084320"/>
            <a:ext cx="724126" cy="790674"/>
          </a:xfrm>
          <a:prstGeom prst="rect">
            <a:avLst/>
          </a:prstGeom>
        </p:spPr>
      </p:pic>
      <p:sp>
        <p:nvSpPr>
          <p:cNvPr id="15" name="TextBox 14">
            <a:extLst>
              <a:ext uri="{FF2B5EF4-FFF2-40B4-BE49-F238E27FC236}">
                <a16:creationId xmlns:a16="http://schemas.microsoft.com/office/drawing/2014/main" id="{B13E6A33-5294-4DE7-B532-64EBED29D8AA}"/>
              </a:ext>
            </a:extLst>
          </p:cNvPr>
          <p:cNvSpPr txBox="1"/>
          <p:nvPr/>
        </p:nvSpPr>
        <p:spPr>
          <a:xfrm>
            <a:off x="2463800" y="4920060"/>
            <a:ext cx="4578350" cy="400110"/>
          </a:xfrm>
          <a:prstGeom prst="rect">
            <a:avLst/>
          </a:prstGeom>
          <a:noFill/>
        </p:spPr>
        <p:txBody>
          <a:bodyPr wrap="square" rtlCol="0">
            <a:spAutoFit/>
          </a:bodyPr>
          <a:lstStyle/>
          <a:p>
            <a:r>
              <a:rPr lang="en-GB" sz="2000" b="1" dirty="0">
                <a:solidFill>
                  <a:srgbClr val="CAA448"/>
                </a:solidFill>
              </a:rPr>
              <a:t>N = number of studies in weighted mean</a:t>
            </a:r>
          </a:p>
        </p:txBody>
      </p:sp>
    </p:spTree>
    <p:extLst>
      <p:ext uri="{BB962C8B-B14F-4D97-AF65-F5344CB8AC3E}">
        <p14:creationId xmlns:p14="http://schemas.microsoft.com/office/powerpoint/2010/main" val="64690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243DD0-7E6E-4D19-AE09-32BE47093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2849" y="1788971"/>
            <a:ext cx="5486400" cy="4572000"/>
          </a:xfrm>
          <a:prstGeom prst="rect">
            <a:avLst/>
          </a:prstGeom>
        </p:spPr>
      </p:pic>
      <p:pic>
        <p:nvPicPr>
          <p:cNvPr id="15" name="Graphic 14">
            <a:extLst>
              <a:ext uri="{FF2B5EF4-FFF2-40B4-BE49-F238E27FC236}">
                <a16:creationId xmlns:a16="http://schemas.microsoft.com/office/drawing/2014/main" id="{EFE4B41F-E74B-456A-B8E4-24B1F3D45C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2849" y="1788971"/>
            <a:ext cx="5486400" cy="4572000"/>
          </a:xfrm>
          <a:prstGeom prst="rect">
            <a:avLst/>
          </a:prstGeom>
        </p:spPr>
      </p:pic>
      <p:sp>
        <p:nvSpPr>
          <p:cNvPr id="2" name="Title 1">
            <a:extLst>
              <a:ext uri="{FF2B5EF4-FFF2-40B4-BE49-F238E27FC236}">
                <a16:creationId xmlns:a16="http://schemas.microsoft.com/office/drawing/2014/main" id="{6EE0BE41-58AF-48B3-ADC8-B72A3DD4B624}"/>
              </a:ext>
            </a:extLst>
          </p:cNvPr>
          <p:cNvSpPr>
            <a:spLocks noGrp="1"/>
          </p:cNvSpPr>
          <p:nvPr>
            <p:ph type="title"/>
          </p:nvPr>
        </p:nvSpPr>
        <p:spPr/>
        <p:txBody>
          <a:bodyPr/>
          <a:lstStyle/>
          <a:p>
            <a:pPr algn="ctr"/>
            <a:r>
              <a:rPr lang="en-US" dirty="0"/>
              <a:t>Does Garner Interference Depend on RT?</a:t>
            </a:r>
            <a:endParaRPr lang="en-GB" dirty="0"/>
          </a:p>
        </p:txBody>
      </p:sp>
      <p:sp>
        <p:nvSpPr>
          <p:cNvPr id="4" name="Slide Number Placeholder 3">
            <a:extLst>
              <a:ext uri="{FF2B5EF4-FFF2-40B4-BE49-F238E27FC236}">
                <a16:creationId xmlns:a16="http://schemas.microsoft.com/office/drawing/2014/main" id="{0991902E-FB18-4DAC-B3AD-6CE1A4B9351E}"/>
              </a:ext>
            </a:extLst>
          </p:cNvPr>
          <p:cNvSpPr>
            <a:spLocks noGrp="1"/>
          </p:cNvSpPr>
          <p:nvPr>
            <p:ph type="sldNum" sz="quarter" idx="12"/>
          </p:nvPr>
        </p:nvSpPr>
        <p:spPr/>
        <p:txBody>
          <a:bodyPr/>
          <a:lstStyle/>
          <a:p>
            <a:fld id="{693FFFD9-7996-49B5-BE56-DCA69D45BFAE}" type="slidenum">
              <a:rPr lang="en-GB" smtClean="0"/>
              <a:pPr/>
              <a:t>15</a:t>
            </a:fld>
            <a:endParaRPr lang="en-GB"/>
          </a:p>
        </p:txBody>
      </p:sp>
      <p:sp>
        <p:nvSpPr>
          <p:cNvPr id="6" name="Date Placeholder 5">
            <a:extLst>
              <a:ext uri="{FF2B5EF4-FFF2-40B4-BE49-F238E27FC236}">
                <a16:creationId xmlns:a16="http://schemas.microsoft.com/office/drawing/2014/main" id="{B1E16A67-0A24-4335-BF45-7D774CBB38D4}"/>
              </a:ext>
            </a:extLst>
          </p:cNvPr>
          <p:cNvSpPr>
            <a:spLocks noGrp="1"/>
          </p:cNvSpPr>
          <p:nvPr>
            <p:ph type="dt" sz="half" idx="10"/>
          </p:nvPr>
        </p:nvSpPr>
        <p:spPr/>
        <p:txBody>
          <a:bodyPr/>
          <a:lstStyle/>
          <a:p>
            <a:fld id="{8B37009F-3221-4275-8D1E-1263FBEAC098}" type="datetime1">
              <a:rPr lang="en-GB" smtClean="0"/>
              <a:t>21.8.24</a:t>
            </a:fld>
            <a:endParaRPr lang="en-GB" dirty="0"/>
          </a:p>
        </p:txBody>
      </p:sp>
      <p:sp>
        <p:nvSpPr>
          <p:cNvPr id="3" name="TextBox 2">
            <a:extLst>
              <a:ext uri="{FF2B5EF4-FFF2-40B4-BE49-F238E27FC236}">
                <a16:creationId xmlns:a16="http://schemas.microsoft.com/office/drawing/2014/main" id="{E1A473C7-F33A-49E3-88A3-3E0DBC758326}"/>
              </a:ext>
            </a:extLst>
          </p:cNvPr>
          <p:cNvSpPr txBox="1"/>
          <p:nvPr/>
        </p:nvSpPr>
        <p:spPr>
          <a:xfrm>
            <a:off x="690136" y="1280997"/>
            <a:ext cx="8179495" cy="923330"/>
          </a:xfrm>
          <a:prstGeom prst="rect">
            <a:avLst/>
          </a:prstGeom>
          <a:noFill/>
        </p:spPr>
        <p:txBody>
          <a:bodyPr wrap="square" rtlCol="0">
            <a:spAutoFit/>
          </a:bodyPr>
          <a:lstStyle/>
          <a:p>
            <a:pPr marL="285750" indent="-285750">
              <a:buFont typeface="Arial" panose="020B0604020202020204" pitchFamily="34" charset="0"/>
              <a:buChar char="•"/>
            </a:pPr>
            <a:r>
              <a:rPr lang="en-GB" dirty="0"/>
              <a:t>Tasks have very different RTs</a:t>
            </a:r>
          </a:p>
          <a:p>
            <a:pPr marL="285750" indent="-285750">
              <a:buFont typeface="Arial" panose="020B0604020202020204" pitchFamily="34" charset="0"/>
              <a:buChar char="•"/>
            </a:pPr>
            <a:r>
              <a:rPr lang="en-GB" dirty="0"/>
              <a:t>Task demands not similar enough?</a:t>
            </a:r>
          </a:p>
          <a:p>
            <a:pPr marL="285750" indent="-285750">
              <a:buFont typeface="Arial" panose="020B0604020202020204" pitchFamily="34" charset="0"/>
              <a:buChar char="•"/>
            </a:pPr>
            <a:r>
              <a:rPr lang="en-GB" dirty="0"/>
              <a:t>Longer RT = larger effect? </a:t>
            </a:r>
            <a:endParaRPr lang="en-GB" dirty="0">
              <a:solidFill>
                <a:srgbClr val="A5A5A5"/>
              </a:solidFill>
            </a:endParaRPr>
          </a:p>
        </p:txBody>
      </p:sp>
      <p:pic>
        <p:nvPicPr>
          <p:cNvPr id="10" name="Graphic 5" descr="Hold Gesture with solid fill">
            <a:extLst>
              <a:ext uri="{FF2B5EF4-FFF2-40B4-BE49-F238E27FC236}">
                <a16:creationId xmlns:a16="http://schemas.microsoft.com/office/drawing/2014/main" id="{727D6A43-5D65-4C69-A896-47C3D63B66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8604" y="6196096"/>
            <a:ext cx="706963" cy="706963"/>
          </a:xfrm>
          <a:prstGeom prst="rect">
            <a:avLst/>
          </a:prstGeom>
        </p:spPr>
      </p:pic>
      <p:grpSp>
        <p:nvGrpSpPr>
          <p:cNvPr id="11" name="Group 10">
            <a:extLst>
              <a:ext uri="{FF2B5EF4-FFF2-40B4-BE49-F238E27FC236}">
                <a16:creationId xmlns:a16="http://schemas.microsoft.com/office/drawing/2014/main" id="{55CF6E7C-A70F-47D1-8BA8-24C26FD37309}"/>
              </a:ext>
            </a:extLst>
          </p:cNvPr>
          <p:cNvGrpSpPr/>
          <p:nvPr/>
        </p:nvGrpSpPr>
        <p:grpSpPr>
          <a:xfrm>
            <a:off x="2965545" y="6323492"/>
            <a:ext cx="1181103" cy="526907"/>
            <a:chOff x="820777" y="5155014"/>
            <a:chExt cx="1773228" cy="695866"/>
          </a:xfrm>
        </p:grpSpPr>
        <p:pic>
          <p:nvPicPr>
            <p:cNvPr id="12" name="Picture 11">
              <a:extLst>
                <a:ext uri="{FF2B5EF4-FFF2-40B4-BE49-F238E27FC236}">
                  <a16:creationId xmlns:a16="http://schemas.microsoft.com/office/drawing/2014/main" id="{D4668F9C-5ADB-4B40-A583-21815DA5EC7B}"/>
                </a:ext>
              </a:extLst>
            </p:cNvPr>
            <p:cNvPicPr>
              <a:picLocks noChangeAspect="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13" name="Cube 12">
              <a:extLst>
                <a:ext uri="{FF2B5EF4-FFF2-40B4-BE49-F238E27FC236}">
                  <a16:creationId xmlns:a16="http://schemas.microsoft.com/office/drawing/2014/main" id="{FA636551-9862-4DB1-861D-CD3E075EC27F}"/>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Graphic 13" descr="Pinch Zoom In with solid fill">
            <a:extLst>
              <a:ext uri="{FF2B5EF4-FFF2-40B4-BE49-F238E27FC236}">
                <a16:creationId xmlns:a16="http://schemas.microsoft.com/office/drawing/2014/main" id="{7864E744-D9DC-4903-8FAF-27FAF2C267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423015">
            <a:off x="4624984" y="6165921"/>
            <a:ext cx="724126" cy="790674"/>
          </a:xfrm>
          <a:prstGeom prst="rect">
            <a:avLst/>
          </a:prstGeom>
        </p:spPr>
      </p:pic>
      <p:sp>
        <p:nvSpPr>
          <p:cNvPr id="7" name="Rectangle 6">
            <a:extLst>
              <a:ext uri="{FF2B5EF4-FFF2-40B4-BE49-F238E27FC236}">
                <a16:creationId xmlns:a16="http://schemas.microsoft.com/office/drawing/2014/main" id="{DA5ED568-0B9B-4E60-91E0-45AA6A01B23F}"/>
              </a:ext>
            </a:extLst>
          </p:cNvPr>
          <p:cNvSpPr/>
          <p:nvPr/>
        </p:nvSpPr>
        <p:spPr>
          <a:xfrm>
            <a:off x="6415942" y="6293232"/>
            <a:ext cx="2778731" cy="584775"/>
          </a:xfrm>
          <a:prstGeom prst="rect">
            <a:avLst/>
          </a:prstGeom>
        </p:spPr>
        <p:txBody>
          <a:bodyPr wrap="square">
            <a:spAutoFit/>
          </a:bodyPr>
          <a:lstStyle/>
          <a:p>
            <a:r>
              <a:rPr lang="en-GB" sz="1600" dirty="0" err="1">
                <a:solidFill>
                  <a:srgbClr val="A5A5A5"/>
                </a:solidFill>
              </a:rPr>
              <a:t>Verhaeghen</a:t>
            </a:r>
            <a:r>
              <a:rPr lang="en-GB" sz="1600" dirty="0">
                <a:solidFill>
                  <a:srgbClr val="A5A5A5"/>
                </a:solidFill>
              </a:rPr>
              <a:t> and De </a:t>
            </a:r>
            <a:r>
              <a:rPr lang="en-GB" sz="1600" dirty="0" err="1">
                <a:solidFill>
                  <a:srgbClr val="A5A5A5"/>
                </a:solidFill>
              </a:rPr>
              <a:t>Meersman</a:t>
            </a:r>
            <a:r>
              <a:rPr lang="en-GB" sz="1600" dirty="0">
                <a:solidFill>
                  <a:srgbClr val="A5A5A5"/>
                </a:solidFill>
              </a:rPr>
              <a:t> (1998, </a:t>
            </a:r>
            <a:r>
              <a:rPr lang="en-GB" sz="1600" i="1" dirty="0">
                <a:solidFill>
                  <a:srgbClr val="A5A5A5"/>
                </a:solidFill>
              </a:rPr>
              <a:t>Psychology &amp; Aging</a:t>
            </a:r>
            <a:r>
              <a:rPr lang="en-GB" sz="1600" dirty="0">
                <a:solidFill>
                  <a:srgbClr val="A5A5A5"/>
                </a:solidFill>
              </a:rPr>
              <a:t>)</a:t>
            </a:r>
            <a:endParaRPr lang="en-GB" sz="1600" dirty="0"/>
          </a:p>
        </p:txBody>
      </p:sp>
      <p:sp>
        <p:nvSpPr>
          <p:cNvPr id="8" name="TextBox 7">
            <a:extLst>
              <a:ext uri="{FF2B5EF4-FFF2-40B4-BE49-F238E27FC236}">
                <a16:creationId xmlns:a16="http://schemas.microsoft.com/office/drawing/2014/main" id="{90E414AE-E938-4D19-B2D0-B5A093FA3E97}"/>
              </a:ext>
            </a:extLst>
          </p:cNvPr>
          <p:cNvSpPr txBox="1"/>
          <p:nvPr/>
        </p:nvSpPr>
        <p:spPr>
          <a:xfrm>
            <a:off x="3873919" y="2120375"/>
            <a:ext cx="1465545" cy="369332"/>
          </a:xfrm>
          <a:prstGeom prst="rect">
            <a:avLst/>
          </a:prstGeom>
          <a:noFill/>
        </p:spPr>
        <p:txBody>
          <a:bodyPr wrap="square" rtlCol="0">
            <a:spAutoFit/>
          </a:bodyPr>
          <a:lstStyle/>
          <a:p>
            <a:r>
              <a:rPr lang="en-GB" dirty="0"/>
              <a:t>Experiment 1</a:t>
            </a:r>
          </a:p>
        </p:txBody>
      </p:sp>
    </p:spTree>
    <p:extLst>
      <p:ext uri="{BB962C8B-B14F-4D97-AF65-F5344CB8AC3E}">
        <p14:creationId xmlns:p14="http://schemas.microsoft.com/office/powerpoint/2010/main" val="16027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2D08530-8C88-4881-AC8F-C20F034156FE}"/>
              </a:ext>
            </a:extLst>
          </p:cNvPr>
          <p:cNvSpPr>
            <a:spLocks noGrp="1"/>
          </p:cNvSpPr>
          <p:nvPr>
            <p:ph type="ftr" sz="quarter" idx="3"/>
          </p:nvPr>
        </p:nvSpPr>
        <p:spPr/>
        <p:txBody>
          <a:bodyPr/>
          <a:lstStyle/>
          <a:p>
            <a:r>
              <a:rPr lang="en-US" dirty="0"/>
              <a:t>Perception-Action Dissociations in Garner Interference</a:t>
            </a:r>
            <a:endParaRPr lang="en-GB" dirty="0"/>
          </a:p>
        </p:txBody>
      </p:sp>
      <p:sp>
        <p:nvSpPr>
          <p:cNvPr id="2" name="Title 1">
            <a:extLst>
              <a:ext uri="{FF2B5EF4-FFF2-40B4-BE49-F238E27FC236}">
                <a16:creationId xmlns:a16="http://schemas.microsoft.com/office/drawing/2014/main" id="{6EE0BE41-58AF-48B3-ADC8-B72A3DD4B624}"/>
              </a:ext>
            </a:extLst>
          </p:cNvPr>
          <p:cNvSpPr>
            <a:spLocks noGrp="1"/>
          </p:cNvSpPr>
          <p:nvPr>
            <p:ph type="title"/>
          </p:nvPr>
        </p:nvSpPr>
        <p:spPr/>
        <p:txBody>
          <a:bodyPr/>
          <a:lstStyle/>
          <a:p>
            <a:pPr algn="ctr"/>
            <a:r>
              <a:rPr lang="en-US" dirty="0"/>
              <a:t>Does Garner Interference Depend on RT?</a:t>
            </a:r>
            <a:endParaRPr lang="en-GB" dirty="0"/>
          </a:p>
        </p:txBody>
      </p:sp>
      <p:sp>
        <p:nvSpPr>
          <p:cNvPr id="4" name="Slide Number Placeholder 3">
            <a:extLst>
              <a:ext uri="{FF2B5EF4-FFF2-40B4-BE49-F238E27FC236}">
                <a16:creationId xmlns:a16="http://schemas.microsoft.com/office/drawing/2014/main" id="{0991902E-FB18-4DAC-B3AD-6CE1A4B9351E}"/>
              </a:ext>
            </a:extLst>
          </p:cNvPr>
          <p:cNvSpPr>
            <a:spLocks noGrp="1"/>
          </p:cNvSpPr>
          <p:nvPr>
            <p:ph type="sldNum" sz="quarter" idx="12"/>
          </p:nvPr>
        </p:nvSpPr>
        <p:spPr/>
        <p:txBody>
          <a:bodyPr/>
          <a:lstStyle/>
          <a:p>
            <a:fld id="{693FFFD9-7996-49B5-BE56-DCA69D45BFAE}" type="slidenum">
              <a:rPr lang="en-GB" smtClean="0"/>
              <a:pPr/>
              <a:t>16</a:t>
            </a:fld>
            <a:endParaRPr lang="en-GB"/>
          </a:p>
        </p:txBody>
      </p:sp>
      <p:pic>
        <p:nvPicPr>
          <p:cNvPr id="7" name="Graphic 6">
            <a:extLst>
              <a:ext uri="{FF2B5EF4-FFF2-40B4-BE49-F238E27FC236}">
                <a16:creationId xmlns:a16="http://schemas.microsoft.com/office/drawing/2014/main" id="{7B404970-CBD0-4564-8982-99FEB7EADD0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602"/>
          <a:stretch/>
        </p:blipFill>
        <p:spPr>
          <a:xfrm>
            <a:off x="1258589" y="922286"/>
            <a:ext cx="6528000" cy="5838314"/>
          </a:xfrm>
          <a:prstGeom prst="rect">
            <a:avLst/>
          </a:prstGeom>
        </p:spPr>
      </p:pic>
      <p:sp>
        <p:nvSpPr>
          <p:cNvPr id="6" name="Date Placeholder 5">
            <a:extLst>
              <a:ext uri="{FF2B5EF4-FFF2-40B4-BE49-F238E27FC236}">
                <a16:creationId xmlns:a16="http://schemas.microsoft.com/office/drawing/2014/main" id="{B1E16A67-0A24-4335-BF45-7D774CBB38D4}"/>
              </a:ext>
            </a:extLst>
          </p:cNvPr>
          <p:cNvSpPr>
            <a:spLocks noGrp="1"/>
          </p:cNvSpPr>
          <p:nvPr>
            <p:ph type="dt" sz="half" idx="10"/>
          </p:nvPr>
        </p:nvSpPr>
        <p:spPr/>
        <p:txBody>
          <a:bodyPr/>
          <a:lstStyle/>
          <a:p>
            <a:fld id="{62A13306-E7B1-4BAD-80FD-3D067AD1C216}" type="datetime1">
              <a:rPr lang="en-GB" smtClean="0"/>
              <a:t>21.8.24</a:t>
            </a:fld>
            <a:endParaRPr lang="en-GB" dirty="0"/>
          </a:p>
        </p:txBody>
      </p:sp>
      <p:pic>
        <p:nvPicPr>
          <p:cNvPr id="11" name="Graphic 10">
            <a:extLst>
              <a:ext uri="{FF2B5EF4-FFF2-40B4-BE49-F238E27FC236}">
                <a16:creationId xmlns:a16="http://schemas.microsoft.com/office/drawing/2014/main" id="{050C6B64-6B67-4BC5-9448-F943D96F07A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65"/>
          <a:stretch/>
        </p:blipFill>
        <p:spPr>
          <a:xfrm>
            <a:off x="1258589" y="912125"/>
            <a:ext cx="6528000" cy="5846761"/>
          </a:xfrm>
          <a:prstGeom prst="rect">
            <a:avLst/>
          </a:prstGeom>
        </p:spPr>
      </p:pic>
      <p:sp>
        <p:nvSpPr>
          <p:cNvPr id="13" name="TextBox 12">
            <a:extLst>
              <a:ext uri="{FF2B5EF4-FFF2-40B4-BE49-F238E27FC236}">
                <a16:creationId xmlns:a16="http://schemas.microsoft.com/office/drawing/2014/main" id="{95BE8D45-4A15-4DCA-9A35-FE19B5E56213}"/>
              </a:ext>
            </a:extLst>
          </p:cNvPr>
          <p:cNvSpPr txBox="1"/>
          <p:nvPr/>
        </p:nvSpPr>
        <p:spPr>
          <a:xfrm>
            <a:off x="6331934" y="5636848"/>
            <a:ext cx="1246339" cy="461665"/>
          </a:xfrm>
          <a:prstGeom prst="rect">
            <a:avLst/>
          </a:prstGeom>
          <a:noFill/>
        </p:spPr>
        <p:txBody>
          <a:bodyPr wrap="square" rtlCol="0">
            <a:spAutoFit/>
          </a:bodyPr>
          <a:lstStyle/>
          <a:p>
            <a:r>
              <a:rPr lang="en-US" sz="2400" b="1" i="1" dirty="0"/>
              <a:t>r</a:t>
            </a:r>
            <a:r>
              <a:rPr lang="en-US" sz="2400" b="1" dirty="0"/>
              <a:t> = 0.83</a:t>
            </a:r>
            <a:endParaRPr lang="en-GB" sz="2400" b="1" i="1" dirty="0"/>
          </a:p>
        </p:txBody>
      </p:sp>
      <p:sp>
        <p:nvSpPr>
          <p:cNvPr id="8" name="TextBox 7">
            <a:extLst>
              <a:ext uri="{FF2B5EF4-FFF2-40B4-BE49-F238E27FC236}">
                <a16:creationId xmlns:a16="http://schemas.microsoft.com/office/drawing/2014/main" id="{FD465E9E-489A-41AA-86CE-27026259EF56}"/>
              </a:ext>
            </a:extLst>
          </p:cNvPr>
          <p:cNvSpPr txBox="1"/>
          <p:nvPr/>
        </p:nvSpPr>
        <p:spPr>
          <a:xfrm>
            <a:off x="1098926" y="2380615"/>
            <a:ext cx="6988195" cy="584775"/>
          </a:xfrm>
          <a:prstGeom prst="rect">
            <a:avLst/>
          </a:prstGeom>
          <a:solidFill>
            <a:schemeClr val="bg1"/>
          </a:solidFill>
          <a:ln w="28575">
            <a:noFill/>
          </a:ln>
          <a:effectLst>
            <a:outerShdw blurRad="63500" sx="102000" sy="102000" algn="ctr" rotWithShape="0">
              <a:prstClr val="black">
                <a:alpha val="40000"/>
              </a:prstClr>
            </a:outerShdw>
          </a:effectLst>
        </p:spPr>
        <p:txBody>
          <a:bodyPr wrap="square" rtlCol="0">
            <a:spAutoFit/>
          </a:bodyPr>
          <a:lstStyle/>
          <a:p>
            <a:pPr algn="ctr"/>
            <a:r>
              <a:rPr lang="en-GB" sz="3200" b="1" dirty="0">
                <a:ln w="3175">
                  <a:noFill/>
                </a:ln>
                <a:solidFill>
                  <a:schemeClr val="accent4">
                    <a:lumMod val="75000"/>
                  </a:schemeClr>
                </a:solidFill>
              </a:rPr>
              <a:t>Different RTs = different Garner effects?</a:t>
            </a:r>
          </a:p>
        </p:txBody>
      </p:sp>
      <p:sp>
        <p:nvSpPr>
          <p:cNvPr id="9" name="TextBox 8">
            <a:extLst>
              <a:ext uri="{FF2B5EF4-FFF2-40B4-BE49-F238E27FC236}">
                <a16:creationId xmlns:a16="http://schemas.microsoft.com/office/drawing/2014/main" id="{2B71D4E6-B8F8-4CF6-A728-A226CDCCD6C4}"/>
              </a:ext>
            </a:extLst>
          </p:cNvPr>
          <p:cNvSpPr txBox="1"/>
          <p:nvPr/>
        </p:nvSpPr>
        <p:spPr>
          <a:xfrm>
            <a:off x="222421" y="4335994"/>
            <a:ext cx="8728233" cy="523220"/>
          </a:xfrm>
          <a:prstGeom prst="rect">
            <a:avLst/>
          </a:prstGeom>
          <a:solidFill>
            <a:schemeClr val="bg1"/>
          </a:solidFill>
          <a:ln w="28575">
            <a:noFill/>
          </a:ln>
          <a:effectLst>
            <a:outerShdw blurRad="63500" sx="102000" sy="102000" algn="ctr" rotWithShape="0">
              <a:prstClr val="black">
                <a:alpha val="40000"/>
              </a:prstClr>
            </a:outerShdw>
          </a:effectLst>
        </p:spPr>
        <p:txBody>
          <a:bodyPr wrap="square" rtlCol="0">
            <a:spAutoFit/>
          </a:bodyPr>
          <a:lstStyle/>
          <a:p>
            <a:pPr algn="just"/>
            <a:r>
              <a:rPr lang="en-GB" sz="2800" b="1" dirty="0">
                <a:ln w="3175">
                  <a:noFill/>
                </a:ln>
                <a:solidFill>
                  <a:schemeClr val="accent4">
                    <a:lumMod val="75000"/>
                  </a:schemeClr>
                </a:solidFill>
              </a:rPr>
              <a:t>Not necessarily evidence for a dorsal / ventral distinction!</a:t>
            </a:r>
          </a:p>
        </p:txBody>
      </p:sp>
    </p:spTree>
    <p:extLst>
      <p:ext uri="{BB962C8B-B14F-4D97-AF65-F5344CB8AC3E}">
        <p14:creationId xmlns:p14="http://schemas.microsoft.com/office/powerpoint/2010/main" val="4879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B07C-A4CC-4087-930F-6F7989247B06}"/>
              </a:ext>
            </a:extLst>
          </p:cNvPr>
          <p:cNvSpPr>
            <a:spLocks noGrp="1"/>
          </p:cNvSpPr>
          <p:nvPr>
            <p:ph type="title"/>
          </p:nvPr>
        </p:nvSpPr>
        <p:spPr/>
        <p:txBody>
          <a:bodyPr>
            <a:normAutofit/>
          </a:bodyPr>
          <a:lstStyle/>
          <a:p>
            <a:pPr algn="ctr"/>
            <a:r>
              <a:rPr lang="en-US" sz="4000" dirty="0"/>
              <a:t>Summary and Conclusions</a:t>
            </a:r>
            <a:endParaRPr lang="en-GB" sz="4000" dirty="0"/>
          </a:p>
        </p:txBody>
      </p:sp>
      <p:sp>
        <p:nvSpPr>
          <p:cNvPr id="3" name="Content Placeholder 2">
            <a:extLst>
              <a:ext uri="{FF2B5EF4-FFF2-40B4-BE49-F238E27FC236}">
                <a16:creationId xmlns:a16="http://schemas.microsoft.com/office/drawing/2014/main" id="{542A481E-65EF-40B0-8F5A-583E5F373E62}"/>
              </a:ext>
            </a:extLst>
          </p:cNvPr>
          <p:cNvSpPr>
            <a:spLocks noGrp="1"/>
          </p:cNvSpPr>
          <p:nvPr>
            <p:ph idx="1"/>
          </p:nvPr>
        </p:nvSpPr>
        <p:spPr>
          <a:xfrm>
            <a:off x="107950" y="1121784"/>
            <a:ext cx="8921579" cy="4891778"/>
          </a:xfrm>
        </p:spPr>
        <p:txBody>
          <a:bodyPr>
            <a:normAutofit/>
          </a:bodyPr>
          <a:lstStyle/>
          <a:p>
            <a:endParaRPr lang="en-GB" sz="2600" dirty="0"/>
          </a:p>
          <a:p>
            <a:r>
              <a:rPr lang="en-GB" sz="2600" dirty="0"/>
              <a:t>Garner effect reported in </a:t>
            </a:r>
            <a:r>
              <a:rPr lang="en-GB" sz="2600" dirty="0">
                <a:solidFill>
                  <a:srgbClr val="C00000"/>
                </a:solidFill>
              </a:rPr>
              <a:t>manual estimation</a:t>
            </a:r>
            <a:r>
              <a:rPr lang="en-GB" sz="2600" dirty="0"/>
              <a:t>,</a:t>
            </a:r>
            <a:r>
              <a:rPr lang="en-GB" sz="2600" dirty="0">
                <a:solidFill>
                  <a:srgbClr val="C00000"/>
                </a:solidFill>
              </a:rPr>
              <a:t> </a:t>
            </a:r>
            <a:r>
              <a:rPr lang="en-GB" sz="2600" dirty="0"/>
              <a:t>not in </a:t>
            </a:r>
            <a:r>
              <a:rPr lang="en-GB" sz="2600" dirty="0">
                <a:solidFill>
                  <a:srgbClr val="0070C0"/>
                </a:solidFill>
              </a:rPr>
              <a:t>grasping</a:t>
            </a:r>
          </a:p>
          <a:p>
            <a:endParaRPr lang="en-GB" sz="2600" dirty="0">
              <a:solidFill>
                <a:srgbClr val="0070C0"/>
              </a:solidFill>
            </a:endParaRPr>
          </a:p>
          <a:p>
            <a:r>
              <a:rPr lang="en-GB" sz="2600" dirty="0"/>
              <a:t>From only two studies — </a:t>
            </a:r>
            <a:r>
              <a:rPr lang="en-GB" sz="2600" b="1" dirty="0"/>
              <a:t>Insufficient empirical support</a:t>
            </a:r>
            <a:r>
              <a:rPr lang="en-GB" sz="2600" dirty="0"/>
              <a:t>! </a:t>
            </a:r>
          </a:p>
          <a:p>
            <a:pPr marL="0" indent="0">
              <a:buNone/>
            </a:pPr>
            <a:endParaRPr lang="en-GB" sz="2600" dirty="0"/>
          </a:p>
          <a:p>
            <a:r>
              <a:rPr lang="en-GB" sz="2600" dirty="0"/>
              <a:t>Only small Garner effect in </a:t>
            </a:r>
            <a:r>
              <a:rPr lang="en-GB" sz="2600" dirty="0">
                <a:solidFill>
                  <a:srgbClr val="C00000"/>
                </a:solidFill>
              </a:rPr>
              <a:t>manual estimation </a:t>
            </a:r>
            <a:r>
              <a:rPr lang="en-GB" sz="2600" dirty="0"/>
              <a:t>in </a:t>
            </a:r>
            <a:r>
              <a:rPr lang="en-GB" sz="2600" b="1" dirty="0"/>
              <a:t>4 replications</a:t>
            </a:r>
          </a:p>
          <a:p>
            <a:pPr marL="0" indent="0">
              <a:buNone/>
            </a:pPr>
            <a:endParaRPr lang="en-GB" sz="2600" dirty="0"/>
          </a:p>
          <a:p>
            <a:r>
              <a:rPr lang="en-GB" sz="2600" dirty="0"/>
              <a:t>No evidence for </a:t>
            </a:r>
            <a:r>
              <a:rPr lang="en-GB" sz="2600" dirty="0">
                <a:solidFill>
                  <a:srgbClr val="C00000"/>
                </a:solidFill>
              </a:rPr>
              <a:t>perception</a:t>
            </a:r>
            <a:r>
              <a:rPr lang="en-GB" sz="2600" dirty="0"/>
              <a:t>-</a:t>
            </a:r>
            <a:r>
              <a:rPr lang="en-GB" sz="2600" dirty="0">
                <a:solidFill>
                  <a:srgbClr val="0070C0"/>
                </a:solidFill>
              </a:rPr>
              <a:t>action</a:t>
            </a:r>
            <a:r>
              <a:rPr lang="en-GB" sz="2600" dirty="0"/>
              <a:t> dissociation in </a:t>
            </a:r>
            <a:r>
              <a:rPr lang="en-GB" sz="2600" b="1" dirty="0"/>
              <a:t>14 studies</a:t>
            </a:r>
            <a:endParaRPr lang="en-GB" sz="2600" dirty="0"/>
          </a:p>
          <a:p>
            <a:endParaRPr lang="en-GB" sz="2600" b="1" dirty="0"/>
          </a:p>
          <a:p>
            <a:r>
              <a:rPr lang="en-GB" sz="2600" dirty="0"/>
              <a:t>Future research should focus on </a:t>
            </a:r>
            <a:r>
              <a:rPr lang="en-GB" sz="2600" b="1" dirty="0">
                <a:solidFill>
                  <a:srgbClr val="C00000"/>
                </a:solidFill>
              </a:rPr>
              <a:t>manual estimation</a:t>
            </a:r>
            <a:endParaRPr lang="en-GB" sz="2600" b="1" dirty="0"/>
          </a:p>
          <a:p>
            <a:endParaRPr lang="en-GB" sz="2600" dirty="0"/>
          </a:p>
          <a:p>
            <a:endParaRPr lang="en-GB" sz="2600" dirty="0"/>
          </a:p>
        </p:txBody>
      </p:sp>
      <p:sp>
        <p:nvSpPr>
          <p:cNvPr id="4" name="Slide Number Placeholder 3">
            <a:extLst>
              <a:ext uri="{FF2B5EF4-FFF2-40B4-BE49-F238E27FC236}">
                <a16:creationId xmlns:a16="http://schemas.microsoft.com/office/drawing/2014/main" id="{34D56BE6-3DEE-4FB3-BAD2-F844F9E771F6}"/>
              </a:ext>
            </a:extLst>
          </p:cNvPr>
          <p:cNvSpPr>
            <a:spLocks noGrp="1"/>
          </p:cNvSpPr>
          <p:nvPr>
            <p:ph type="sldNum" sz="quarter" idx="12"/>
          </p:nvPr>
        </p:nvSpPr>
        <p:spPr/>
        <p:txBody>
          <a:bodyPr/>
          <a:lstStyle/>
          <a:p>
            <a:fld id="{693FFFD9-7996-49B5-BE56-DCA69D45BFAE}" type="slidenum">
              <a:rPr lang="en-GB" smtClean="0"/>
              <a:pPr/>
              <a:t>17</a:t>
            </a:fld>
            <a:endParaRPr lang="en-GB"/>
          </a:p>
        </p:txBody>
      </p:sp>
      <p:sp>
        <p:nvSpPr>
          <p:cNvPr id="5" name="Footer Placeholder 4">
            <a:extLst>
              <a:ext uri="{FF2B5EF4-FFF2-40B4-BE49-F238E27FC236}">
                <a16:creationId xmlns:a16="http://schemas.microsoft.com/office/drawing/2014/main" id="{50D9D1CC-718F-4796-82E0-F41FA91C60E4}"/>
              </a:ext>
            </a:extLst>
          </p:cNvPr>
          <p:cNvSpPr>
            <a:spLocks noGrp="1"/>
          </p:cNvSpPr>
          <p:nvPr>
            <p:ph type="ftr" sz="quarter" idx="3"/>
          </p:nvPr>
        </p:nvSpPr>
        <p:spPr/>
        <p:txBody>
          <a:bodyPr/>
          <a:lstStyle/>
          <a:p>
            <a:r>
              <a:rPr lang="en-US"/>
              <a:t>Perception-Action Dissociations in Garner Interference</a:t>
            </a:r>
            <a:endParaRPr lang="en-GB"/>
          </a:p>
        </p:txBody>
      </p:sp>
      <p:sp>
        <p:nvSpPr>
          <p:cNvPr id="6" name="Date Placeholder 5">
            <a:extLst>
              <a:ext uri="{FF2B5EF4-FFF2-40B4-BE49-F238E27FC236}">
                <a16:creationId xmlns:a16="http://schemas.microsoft.com/office/drawing/2014/main" id="{0FD5BAB3-A561-4428-B9C2-ED5400772B6A}"/>
              </a:ext>
            </a:extLst>
          </p:cNvPr>
          <p:cNvSpPr>
            <a:spLocks noGrp="1"/>
          </p:cNvSpPr>
          <p:nvPr>
            <p:ph type="dt" sz="half" idx="10"/>
          </p:nvPr>
        </p:nvSpPr>
        <p:spPr/>
        <p:txBody>
          <a:bodyPr/>
          <a:lstStyle/>
          <a:p>
            <a:fld id="{32B00D85-76DC-4CFD-9490-E1EEDBF8393B}" type="datetime1">
              <a:rPr lang="en-GB" smtClean="0"/>
              <a:t>21.8.24</a:t>
            </a:fld>
            <a:endParaRPr lang="en-GB" dirty="0"/>
          </a:p>
        </p:txBody>
      </p:sp>
    </p:spTree>
    <p:extLst>
      <p:ext uri="{BB962C8B-B14F-4D97-AF65-F5344CB8AC3E}">
        <p14:creationId xmlns:p14="http://schemas.microsoft.com/office/powerpoint/2010/main" val="2563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7B54253-D72E-4D2A-8B39-6D867E91038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701"/>
          <a:stretch/>
        </p:blipFill>
        <p:spPr>
          <a:xfrm>
            <a:off x="25400" y="18568"/>
            <a:ext cx="4806950" cy="3523783"/>
          </a:xfrm>
          <a:prstGeom prst="rect">
            <a:avLst/>
          </a:prstGeom>
        </p:spPr>
      </p:pic>
      <p:sp>
        <p:nvSpPr>
          <p:cNvPr id="4" name="Slide Number Placeholder 3">
            <a:extLst>
              <a:ext uri="{FF2B5EF4-FFF2-40B4-BE49-F238E27FC236}">
                <a16:creationId xmlns:a16="http://schemas.microsoft.com/office/drawing/2014/main" id="{AF912794-6B26-46BE-B9FF-D70BA02ADAB3}"/>
              </a:ext>
            </a:extLst>
          </p:cNvPr>
          <p:cNvSpPr>
            <a:spLocks noGrp="1"/>
          </p:cNvSpPr>
          <p:nvPr>
            <p:ph type="sldNum" sz="quarter" idx="12"/>
          </p:nvPr>
        </p:nvSpPr>
        <p:spPr/>
        <p:txBody>
          <a:bodyPr/>
          <a:lstStyle/>
          <a:p>
            <a:fld id="{693FFFD9-7996-49B5-BE56-DCA69D45BFAE}" type="slidenum">
              <a:rPr lang="en-GB" smtClean="0"/>
              <a:pPr/>
              <a:t>18</a:t>
            </a:fld>
            <a:endParaRPr lang="en-GB"/>
          </a:p>
        </p:txBody>
      </p:sp>
      <p:sp>
        <p:nvSpPr>
          <p:cNvPr id="5" name="Footer Placeholder 4">
            <a:extLst>
              <a:ext uri="{FF2B5EF4-FFF2-40B4-BE49-F238E27FC236}">
                <a16:creationId xmlns:a16="http://schemas.microsoft.com/office/drawing/2014/main" id="{25885106-4DA1-417D-B2A6-E978E9D88817}"/>
              </a:ext>
            </a:extLst>
          </p:cNvPr>
          <p:cNvSpPr>
            <a:spLocks noGrp="1"/>
          </p:cNvSpPr>
          <p:nvPr>
            <p:ph type="ftr" sz="quarter" idx="3"/>
          </p:nvPr>
        </p:nvSpPr>
        <p:spPr/>
        <p:txBody>
          <a:bodyPr/>
          <a:lstStyle/>
          <a:p>
            <a:r>
              <a:rPr lang="en-US"/>
              <a:t>Perception-Action Dissociations in Garner Interference</a:t>
            </a:r>
            <a:endParaRPr lang="en-GB"/>
          </a:p>
        </p:txBody>
      </p:sp>
      <p:sp>
        <p:nvSpPr>
          <p:cNvPr id="6" name="Date Placeholder 5">
            <a:extLst>
              <a:ext uri="{FF2B5EF4-FFF2-40B4-BE49-F238E27FC236}">
                <a16:creationId xmlns:a16="http://schemas.microsoft.com/office/drawing/2014/main" id="{AD308679-CAFE-4F30-AE7C-6754F4BE1C40}"/>
              </a:ext>
            </a:extLst>
          </p:cNvPr>
          <p:cNvSpPr>
            <a:spLocks noGrp="1"/>
          </p:cNvSpPr>
          <p:nvPr>
            <p:ph type="dt" sz="half" idx="10"/>
          </p:nvPr>
        </p:nvSpPr>
        <p:spPr/>
        <p:txBody>
          <a:bodyPr/>
          <a:lstStyle/>
          <a:p>
            <a:fld id="{7D369D53-BE10-47A6-B76F-BE77E46598E6}" type="datetime1">
              <a:rPr lang="en-GB" smtClean="0"/>
              <a:t>21.8.24</a:t>
            </a:fld>
            <a:endParaRPr lang="en-GB" dirty="0"/>
          </a:p>
        </p:txBody>
      </p:sp>
      <p:pic>
        <p:nvPicPr>
          <p:cNvPr id="8" name="Graphic 7">
            <a:extLst>
              <a:ext uri="{FF2B5EF4-FFF2-40B4-BE49-F238E27FC236}">
                <a16:creationId xmlns:a16="http://schemas.microsoft.com/office/drawing/2014/main" id="{CA1F018C-7EF0-4FB4-B3D0-CAF1D626546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635"/>
          <a:stretch/>
        </p:blipFill>
        <p:spPr>
          <a:xfrm>
            <a:off x="4608399" y="3025442"/>
            <a:ext cx="4257685" cy="3806574"/>
          </a:xfrm>
          <a:prstGeom prst="rect">
            <a:avLst/>
          </a:prstGeom>
        </p:spPr>
      </p:pic>
      <p:pic>
        <p:nvPicPr>
          <p:cNvPr id="9" name="Graphic 8">
            <a:extLst>
              <a:ext uri="{FF2B5EF4-FFF2-40B4-BE49-F238E27FC236}">
                <a16:creationId xmlns:a16="http://schemas.microsoft.com/office/drawing/2014/main" id="{0F36EFC0-32B9-4367-B658-4D58D559C10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3401" r="2241"/>
          <a:stretch/>
        </p:blipFill>
        <p:spPr>
          <a:xfrm>
            <a:off x="62431" y="3391232"/>
            <a:ext cx="4543881" cy="3453799"/>
          </a:xfrm>
          <a:prstGeom prst="rect">
            <a:avLst/>
          </a:prstGeom>
        </p:spPr>
      </p:pic>
      <p:sp>
        <p:nvSpPr>
          <p:cNvPr id="2" name="Title 1">
            <a:extLst>
              <a:ext uri="{FF2B5EF4-FFF2-40B4-BE49-F238E27FC236}">
                <a16:creationId xmlns:a16="http://schemas.microsoft.com/office/drawing/2014/main" id="{34003EAC-B7B4-4109-9840-39CC8501AC8C}"/>
              </a:ext>
            </a:extLst>
          </p:cNvPr>
          <p:cNvSpPr>
            <a:spLocks noGrp="1"/>
          </p:cNvSpPr>
          <p:nvPr>
            <p:ph type="title"/>
          </p:nvPr>
        </p:nvSpPr>
        <p:spPr>
          <a:xfrm>
            <a:off x="5353559" y="-86391"/>
            <a:ext cx="2767363" cy="1074762"/>
          </a:xfrm>
        </p:spPr>
        <p:txBody>
          <a:bodyPr>
            <a:normAutofit/>
          </a:bodyPr>
          <a:lstStyle/>
          <a:p>
            <a:pPr algn="r"/>
            <a:r>
              <a:rPr lang="en-US" sz="4400" dirty="0"/>
              <a:t>Thank you!</a:t>
            </a:r>
            <a:endParaRPr lang="en-GB" sz="4400" dirty="0"/>
          </a:p>
        </p:txBody>
      </p:sp>
      <p:sp>
        <p:nvSpPr>
          <p:cNvPr id="3" name="Rectangle 2" hidden="1">
            <a:extLst>
              <a:ext uri="{FF2B5EF4-FFF2-40B4-BE49-F238E27FC236}">
                <a16:creationId xmlns:a16="http://schemas.microsoft.com/office/drawing/2014/main" id="{796E6062-BD3A-48B4-BF7A-B4BD75535D02}"/>
              </a:ext>
            </a:extLst>
          </p:cNvPr>
          <p:cNvSpPr/>
          <p:nvPr/>
        </p:nvSpPr>
        <p:spPr>
          <a:xfrm>
            <a:off x="62431" y="7601"/>
            <a:ext cx="8803653" cy="6818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ysClr val="windowText" lastClr="000000"/>
                </a:solidFill>
              </a:rPr>
              <a:t>Thank you!</a:t>
            </a:r>
          </a:p>
        </p:txBody>
      </p:sp>
    </p:spTree>
    <p:extLst>
      <p:ext uri="{BB962C8B-B14F-4D97-AF65-F5344CB8AC3E}">
        <p14:creationId xmlns:p14="http://schemas.microsoft.com/office/powerpoint/2010/main" val="17057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29132-A24A-384A-9326-96F5B6DA8649}"/>
              </a:ext>
            </a:extLst>
          </p:cNvPr>
          <p:cNvSpPr>
            <a:spLocks noGrp="1"/>
          </p:cNvSpPr>
          <p:nvPr>
            <p:ph idx="1"/>
          </p:nvPr>
        </p:nvSpPr>
        <p:spPr>
          <a:xfrm>
            <a:off x="518738" y="1100927"/>
            <a:ext cx="7844501" cy="1349318"/>
          </a:xfrm>
        </p:spPr>
        <p:txBody>
          <a:bodyPr>
            <a:noAutofit/>
          </a:bodyPr>
          <a:lstStyle/>
          <a:p>
            <a:r>
              <a:rPr lang="en-US" sz="2000" dirty="0"/>
              <a:t>Multi-dimensional stimuli like rectangles</a:t>
            </a:r>
          </a:p>
          <a:p>
            <a:r>
              <a:rPr lang="en-US" sz="2000" dirty="0"/>
              <a:t>Dimensions are length and width</a:t>
            </a:r>
          </a:p>
          <a:p>
            <a:r>
              <a:rPr lang="en-US" sz="2000" dirty="0">
                <a:highlight>
                  <a:srgbClr val="F2CF3A"/>
                </a:highlight>
              </a:rPr>
              <a:t>Task-relevant</a:t>
            </a:r>
            <a:r>
              <a:rPr lang="en-US" sz="2000" dirty="0"/>
              <a:t> and task-irrelevant dimensions</a:t>
            </a:r>
          </a:p>
          <a:p>
            <a:pPr marL="0" indent="0">
              <a:buNone/>
            </a:pPr>
            <a:endParaRPr lang="en-US" sz="2000" dirty="0"/>
          </a:p>
          <a:p>
            <a:pPr marL="0" indent="0">
              <a:buNone/>
            </a:pPr>
            <a:endParaRPr lang="en-US" sz="2000" dirty="0"/>
          </a:p>
          <a:p>
            <a:pPr marL="160735" indent="-160735"/>
            <a:endParaRPr lang="en-US" sz="1400" b="1" dirty="0">
              <a:sym typeface="Wingdings" pitchFamily="2" charset="2"/>
            </a:endParaRPr>
          </a:p>
          <a:p>
            <a:pPr marL="0" indent="0">
              <a:buNone/>
            </a:pPr>
            <a:endParaRPr lang="en-US" sz="2400" dirty="0">
              <a:solidFill>
                <a:schemeClr val="accent6">
                  <a:lumMod val="60000"/>
                  <a:lumOff val="40000"/>
                </a:schemeClr>
              </a:solidFill>
              <a:sym typeface="Wingdings" pitchFamily="2" charset="2"/>
            </a:endParaRPr>
          </a:p>
          <a:p>
            <a:pPr marL="0" indent="0">
              <a:buNone/>
            </a:pPr>
            <a:r>
              <a:rPr lang="en-US" sz="1400" dirty="0">
                <a:sym typeface="Wingdings" pitchFamily="2" charset="2"/>
              </a:rPr>
              <a:t>                 </a:t>
            </a:r>
            <a:endParaRPr lang="en-US" sz="1400" b="1" dirty="0"/>
          </a:p>
        </p:txBody>
      </p:sp>
      <p:sp>
        <p:nvSpPr>
          <p:cNvPr id="34" name="Rectangle 33">
            <a:extLst>
              <a:ext uri="{FF2B5EF4-FFF2-40B4-BE49-F238E27FC236}">
                <a16:creationId xmlns:a16="http://schemas.microsoft.com/office/drawing/2014/main" id="{78C548EC-AD16-1F49-A860-DA28B8331B8B}"/>
              </a:ext>
            </a:extLst>
          </p:cNvPr>
          <p:cNvSpPr/>
          <p:nvPr/>
        </p:nvSpPr>
        <p:spPr>
          <a:xfrm>
            <a:off x="3955907" y="584050"/>
            <a:ext cx="4651382" cy="2169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Garner &amp; </a:t>
            </a:r>
            <a:r>
              <a:rPr kumimoji="0" lang="en-US" sz="14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Felfoldy</a:t>
            </a:r>
            <a:r>
              <a:rPr kumimoji="0" lang="en-US"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(1970); Garner (1970); </a:t>
            </a:r>
            <a:r>
              <a:rPr kumimoji="0" lang="en-US" sz="14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Felfoldy</a:t>
            </a:r>
            <a:r>
              <a:rPr kumimoji="0" lang="en-US"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(1974)</a:t>
            </a:r>
          </a:p>
        </p:txBody>
      </p:sp>
      <p:sp>
        <p:nvSpPr>
          <p:cNvPr id="24" name="Title 1">
            <a:extLst>
              <a:ext uri="{FF2B5EF4-FFF2-40B4-BE49-F238E27FC236}">
                <a16:creationId xmlns:a16="http://schemas.microsoft.com/office/drawing/2014/main" id="{0DF017DC-871D-2C41-9AA5-78CDA269561B}"/>
              </a:ext>
            </a:extLst>
          </p:cNvPr>
          <p:cNvSpPr txBox="1">
            <a:spLocks/>
          </p:cNvSpPr>
          <p:nvPr/>
        </p:nvSpPr>
        <p:spPr>
          <a:xfrm>
            <a:off x="1571627" y="14888"/>
            <a:ext cx="6363611" cy="74562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Garner’s Speeded-classification Task</a:t>
            </a:r>
          </a:p>
        </p:txBody>
      </p:sp>
      <p:sp>
        <p:nvSpPr>
          <p:cNvPr id="30" name="TextBox 29">
            <a:extLst>
              <a:ext uri="{FF2B5EF4-FFF2-40B4-BE49-F238E27FC236}">
                <a16:creationId xmlns:a16="http://schemas.microsoft.com/office/drawing/2014/main" id="{41EAF0D4-DBA1-4676-A5E8-4914E633E3B5}"/>
              </a:ext>
            </a:extLst>
          </p:cNvPr>
          <p:cNvSpPr txBox="1"/>
          <p:nvPr/>
        </p:nvSpPr>
        <p:spPr>
          <a:xfrm>
            <a:off x="6169799" y="5140904"/>
            <a:ext cx="2686092" cy="461665"/>
          </a:xfrm>
          <a:prstGeom prst="rect">
            <a:avLst/>
          </a:prstGeom>
          <a:noFill/>
        </p:spPr>
        <p:txBody>
          <a:bodyPr wrap="square" rtlCol="0">
            <a:spAutoFit/>
          </a:bodyPr>
          <a:lstStyle/>
          <a:p>
            <a:pPr lvl="0">
              <a:defRPr/>
            </a:pPr>
            <a:r>
              <a:rPr lang="en-US" sz="2400" b="1" dirty="0">
                <a:ln w="3175">
                  <a:solidFill>
                    <a:srgbClr val="A88A0C"/>
                  </a:solidFill>
                </a:ln>
                <a:solidFill>
                  <a:srgbClr val="F2CF3A"/>
                </a:solidFill>
                <a:sym typeface="Wingdings" pitchFamily="2" charset="2"/>
              </a:rPr>
              <a:t>= </a:t>
            </a:r>
            <a:r>
              <a:rPr lang="en-US" sz="2400" b="1" dirty="0" err="1">
                <a:ln w="3175">
                  <a:solidFill>
                    <a:srgbClr val="A88A0C"/>
                  </a:solidFill>
                </a:ln>
                <a:solidFill>
                  <a:srgbClr val="F2CF3A"/>
                </a:solidFill>
                <a:sym typeface="Wingdings" pitchFamily="2" charset="2"/>
              </a:rPr>
              <a:t>RT</a:t>
            </a:r>
            <a:r>
              <a:rPr lang="en-US" sz="2400" b="1" baseline="-25000" dirty="0" err="1">
                <a:ln w="3175">
                  <a:solidFill>
                    <a:srgbClr val="A88A0C"/>
                  </a:solidFill>
                </a:ln>
                <a:solidFill>
                  <a:srgbClr val="F2CF3A"/>
                </a:solidFill>
                <a:sym typeface="Wingdings" pitchFamily="2" charset="2"/>
              </a:rPr>
              <a:t>filtering</a:t>
            </a:r>
            <a:r>
              <a:rPr lang="en-US" sz="2400" b="1" baseline="-25000" dirty="0">
                <a:ln w="3175">
                  <a:solidFill>
                    <a:srgbClr val="A88A0C"/>
                  </a:solidFill>
                </a:ln>
                <a:solidFill>
                  <a:srgbClr val="F2CF3A"/>
                </a:solidFill>
                <a:sym typeface="Wingdings" pitchFamily="2" charset="2"/>
              </a:rPr>
              <a:t>  </a:t>
            </a:r>
            <a:r>
              <a:rPr lang="en-US" sz="2400" b="1" dirty="0">
                <a:ln w="3175">
                  <a:solidFill>
                    <a:srgbClr val="A88A0C"/>
                  </a:solidFill>
                </a:ln>
                <a:solidFill>
                  <a:srgbClr val="F2CF3A"/>
                </a:solidFill>
                <a:sym typeface="Wingdings" pitchFamily="2" charset="2"/>
              </a:rPr>
              <a:t>- </a:t>
            </a:r>
            <a:r>
              <a:rPr kumimoji="0" lang="en-US" sz="2400" b="1" i="0" u="none" strike="noStrike" kern="1200" cap="none" spc="0" normalizeH="0" baseline="0" noProof="0" dirty="0" err="1">
                <a:ln w="3175">
                  <a:solidFill>
                    <a:srgbClr val="A88A0C"/>
                  </a:solidFill>
                </a:ln>
                <a:solidFill>
                  <a:srgbClr val="F2CF3A"/>
                </a:solidFill>
                <a:effectLst/>
                <a:uLnTx/>
                <a:uFillTx/>
                <a:latin typeface="Calibri" panose="020F0502020204030204"/>
                <a:sym typeface="Wingdings" pitchFamily="2" charset="2"/>
              </a:rPr>
              <a:t>RT</a:t>
            </a:r>
            <a:r>
              <a:rPr kumimoji="0" lang="en-US" sz="2400" b="1" i="0" u="none" strike="noStrike" kern="1200" cap="none" spc="0" normalizeH="0" baseline="-25000" noProof="0" dirty="0" err="1">
                <a:ln w="3175">
                  <a:solidFill>
                    <a:srgbClr val="A88A0C"/>
                  </a:solidFill>
                </a:ln>
                <a:solidFill>
                  <a:srgbClr val="F2CF3A"/>
                </a:solidFill>
                <a:effectLst/>
                <a:uLnTx/>
                <a:uFillTx/>
                <a:latin typeface="Calibri" panose="020F0502020204030204"/>
                <a:sym typeface="Wingdings" pitchFamily="2" charset="2"/>
              </a:rPr>
              <a:t>baseline</a:t>
            </a:r>
            <a:r>
              <a:rPr kumimoji="0" lang="en-US" sz="2400" b="1" i="0" u="none" strike="noStrike" kern="1200" cap="none" spc="0" normalizeH="0" baseline="0" noProof="0" dirty="0">
                <a:ln w="3175">
                  <a:solidFill>
                    <a:srgbClr val="A88A0C"/>
                  </a:solidFill>
                </a:ln>
                <a:solidFill>
                  <a:srgbClr val="F2CF3A"/>
                </a:solidFill>
                <a:effectLst/>
                <a:uLnTx/>
                <a:uFillTx/>
                <a:latin typeface="Calibri" panose="020F0502020204030204"/>
                <a:sym typeface="Wingdings" pitchFamily="2" charset="2"/>
              </a:rPr>
              <a:t> </a:t>
            </a:r>
            <a:endParaRPr kumimoji="0" lang="en-GB" sz="2400" b="1" i="0" u="none" strike="noStrike" kern="1200" cap="none" spc="0" normalizeH="0" baseline="-25000" noProof="0" dirty="0">
              <a:ln w="3175">
                <a:solidFill>
                  <a:srgbClr val="A88A0C"/>
                </a:solidFill>
              </a:ln>
              <a:solidFill>
                <a:srgbClr val="F2CF3A"/>
              </a:solidFill>
              <a:effectLst/>
              <a:uLnTx/>
              <a:uFillTx/>
              <a:latin typeface="Calibri" panose="020F0502020204030204"/>
            </a:endParaRPr>
          </a:p>
        </p:txBody>
      </p:sp>
      <p:sp>
        <p:nvSpPr>
          <p:cNvPr id="13" name="Rectangle 12">
            <a:extLst>
              <a:ext uri="{FF2B5EF4-FFF2-40B4-BE49-F238E27FC236}">
                <a16:creationId xmlns:a16="http://schemas.microsoft.com/office/drawing/2014/main" id="{52A40658-FA4B-4B52-A3BE-241681EC110C}"/>
              </a:ext>
            </a:extLst>
          </p:cNvPr>
          <p:cNvSpPr/>
          <p:nvPr/>
        </p:nvSpPr>
        <p:spPr>
          <a:xfrm>
            <a:off x="1026718" y="4003641"/>
            <a:ext cx="278643" cy="793827"/>
          </a:xfrm>
          <a:prstGeom prst="rect">
            <a:avLst/>
          </a:prstGeom>
          <a:solidFill>
            <a:srgbClr val="F2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6A536C1-204B-4961-A7AA-2C0B90C2E60A}"/>
              </a:ext>
            </a:extLst>
          </p:cNvPr>
          <p:cNvSpPr txBox="1"/>
          <p:nvPr/>
        </p:nvSpPr>
        <p:spPr>
          <a:xfrm>
            <a:off x="6124394" y="4767479"/>
            <a:ext cx="268609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350">
                  <a:solidFill>
                    <a:srgbClr val="A88A0C"/>
                  </a:solidFill>
                </a:ln>
                <a:solidFill>
                  <a:srgbClr val="F2CF3A"/>
                </a:solidFill>
                <a:effectLst/>
                <a:uLnTx/>
                <a:uFillTx/>
                <a:latin typeface="Calibri" panose="020F0502020204030204"/>
                <a:ea typeface="+mn-ea"/>
                <a:cs typeface="+mn-cs"/>
                <a:sym typeface="Wingdings" pitchFamily="2" charset="2"/>
              </a:rPr>
              <a:t>Garner Interference</a:t>
            </a:r>
          </a:p>
        </p:txBody>
      </p:sp>
      <p:sp>
        <p:nvSpPr>
          <p:cNvPr id="12" name="Date Placeholder 11">
            <a:extLst>
              <a:ext uri="{FF2B5EF4-FFF2-40B4-BE49-F238E27FC236}">
                <a16:creationId xmlns:a16="http://schemas.microsoft.com/office/drawing/2014/main" id="{D0C64FCA-5B80-4C7E-95F4-B9A436DFB7FE}"/>
              </a:ext>
            </a:extLst>
          </p:cNvPr>
          <p:cNvSpPr>
            <a:spLocks noGrp="1"/>
          </p:cNvSpPr>
          <p:nvPr>
            <p:ph type="dt" sz="half" idx="10"/>
          </p:nvPr>
        </p:nvSpPr>
        <p:spPr/>
        <p:txBody>
          <a:bodyPr/>
          <a:lstStyle/>
          <a:p>
            <a:fld id="{5BA1307C-60EA-4628-9EEC-8CCA014375E4}" type="datetime1">
              <a:rPr lang="en-GB" smtClean="0"/>
              <a:t>21.8.24</a:t>
            </a:fld>
            <a:endParaRPr lang="en-GB"/>
          </a:p>
        </p:txBody>
      </p:sp>
      <p:sp>
        <p:nvSpPr>
          <p:cNvPr id="2" name="Footer Placeholder 1">
            <a:extLst>
              <a:ext uri="{FF2B5EF4-FFF2-40B4-BE49-F238E27FC236}">
                <a16:creationId xmlns:a16="http://schemas.microsoft.com/office/drawing/2014/main" id="{14CD3948-A355-47B8-97F3-702F6DA61747}"/>
              </a:ext>
            </a:extLst>
          </p:cNvPr>
          <p:cNvSpPr>
            <a:spLocks noGrp="1"/>
          </p:cNvSpPr>
          <p:nvPr>
            <p:ph type="ftr" sz="quarter" idx="3"/>
          </p:nvPr>
        </p:nvSpPr>
        <p:spPr/>
        <p:txBody>
          <a:bodyPr/>
          <a:lstStyle/>
          <a:p>
            <a:r>
              <a:rPr lang="en-US"/>
              <a:t>Perception-Action Dissociations in Garner Interference</a:t>
            </a:r>
            <a:endParaRPr lang="en-GB"/>
          </a:p>
        </p:txBody>
      </p:sp>
      <p:sp>
        <p:nvSpPr>
          <p:cNvPr id="5" name="Slide Number Placeholder 4">
            <a:extLst>
              <a:ext uri="{FF2B5EF4-FFF2-40B4-BE49-F238E27FC236}">
                <a16:creationId xmlns:a16="http://schemas.microsoft.com/office/drawing/2014/main" id="{3540B109-869D-40D6-A7A7-B2D3E243B616}"/>
              </a:ext>
            </a:extLst>
          </p:cNvPr>
          <p:cNvSpPr>
            <a:spLocks noGrp="1"/>
          </p:cNvSpPr>
          <p:nvPr>
            <p:ph type="sldNum" sz="quarter" idx="12"/>
          </p:nvPr>
        </p:nvSpPr>
        <p:spPr/>
        <p:txBody>
          <a:bodyPr/>
          <a:lstStyle/>
          <a:p>
            <a:fld id="{693FFFD9-7996-49B5-BE56-DCA69D45BFAE}" type="slidenum">
              <a:rPr lang="en-GB" smtClean="0"/>
              <a:pPr/>
              <a:t>2</a:t>
            </a:fld>
            <a:endParaRPr lang="en-GB"/>
          </a:p>
        </p:txBody>
      </p:sp>
      <p:pic>
        <p:nvPicPr>
          <p:cNvPr id="55" name="Graphic 54" descr="User">
            <a:extLst>
              <a:ext uri="{FF2B5EF4-FFF2-40B4-BE49-F238E27FC236}">
                <a16:creationId xmlns:a16="http://schemas.microsoft.com/office/drawing/2014/main" id="{12944626-5CD5-4367-97E3-5613EFB07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2649" y="2954681"/>
            <a:ext cx="914400" cy="914400"/>
          </a:xfrm>
          <a:prstGeom prst="rect">
            <a:avLst/>
          </a:prstGeom>
        </p:spPr>
      </p:pic>
      <p:sp>
        <p:nvSpPr>
          <p:cNvPr id="56" name="Speech Bubble: Oval 55">
            <a:extLst>
              <a:ext uri="{FF2B5EF4-FFF2-40B4-BE49-F238E27FC236}">
                <a16:creationId xmlns:a16="http://schemas.microsoft.com/office/drawing/2014/main" id="{415465B8-EED4-4C85-9F5C-9F15FCC14E9B}"/>
              </a:ext>
            </a:extLst>
          </p:cNvPr>
          <p:cNvSpPr/>
          <p:nvPr/>
        </p:nvSpPr>
        <p:spPr>
          <a:xfrm>
            <a:off x="5617697" y="2340994"/>
            <a:ext cx="1817864" cy="965351"/>
          </a:xfrm>
          <a:prstGeom prst="wedgeEllipseCallout">
            <a:avLst>
              <a:gd name="adj1" fmla="val 58400"/>
              <a:gd name="adj2" fmla="val 47578"/>
            </a:avLst>
          </a:prstGeom>
          <a:solidFill>
            <a:srgbClr val="F2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prstClr val="black"/>
                </a:solidFill>
                <a:latin typeface="Calibri Light" panose="020F0302020204030204"/>
              </a:rPr>
              <a:t>WIDE </a:t>
            </a:r>
          </a:p>
          <a:p>
            <a:pPr lvl="0" algn="ctr">
              <a:defRPr/>
            </a:pPr>
            <a:r>
              <a:rPr lang="en-US" b="1" dirty="0">
                <a:solidFill>
                  <a:prstClr val="black"/>
                </a:solidFill>
                <a:latin typeface="Calibri Light" panose="020F0302020204030204"/>
              </a:rPr>
              <a:t>or</a:t>
            </a:r>
            <a:br>
              <a:rPr lang="en-US" b="1" dirty="0">
                <a:solidFill>
                  <a:prstClr val="black"/>
                </a:solidFill>
                <a:latin typeface="Calibri Light" panose="020F0302020204030204"/>
              </a:rPr>
            </a:br>
            <a:r>
              <a:rPr lang="en-US" b="1" dirty="0">
                <a:solidFill>
                  <a:prstClr val="black"/>
                </a:solidFill>
                <a:latin typeface="Calibri Light" panose="020F0302020204030204"/>
              </a:rPr>
              <a:t>NARROW?</a:t>
            </a:r>
            <a:endParaRPr lang="en-GB" dirty="0">
              <a:solidFill>
                <a:sysClr val="windowText" lastClr="000000"/>
              </a:solidFill>
            </a:endParaRPr>
          </a:p>
        </p:txBody>
      </p:sp>
      <p:sp>
        <p:nvSpPr>
          <p:cNvPr id="82" name="Rectangle 81">
            <a:extLst>
              <a:ext uri="{FF2B5EF4-FFF2-40B4-BE49-F238E27FC236}">
                <a16:creationId xmlns:a16="http://schemas.microsoft.com/office/drawing/2014/main" id="{B5831216-6735-4C0E-9F9A-FB0823AAE9AA}"/>
              </a:ext>
            </a:extLst>
          </p:cNvPr>
          <p:cNvSpPr/>
          <p:nvPr/>
        </p:nvSpPr>
        <p:spPr>
          <a:xfrm>
            <a:off x="1780631" y="3172258"/>
            <a:ext cx="2855926" cy="20417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8B5E6CF-CD56-4E1C-B6F7-9D06B773FC5A}"/>
              </a:ext>
            </a:extLst>
          </p:cNvPr>
          <p:cNvSpPr/>
          <p:nvPr/>
        </p:nvSpPr>
        <p:spPr>
          <a:xfrm>
            <a:off x="1957155" y="3251180"/>
            <a:ext cx="1016320" cy="1727878"/>
          </a:xfrm>
          <a:prstGeom prst="rect">
            <a:avLst/>
          </a:prstGeom>
          <a:solidFill>
            <a:srgbClr val="BFBFB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52748840-B623-44CA-B436-C9FCA14989B2}"/>
              </a:ext>
            </a:extLst>
          </p:cNvPr>
          <p:cNvSpPr/>
          <p:nvPr/>
        </p:nvSpPr>
        <p:spPr>
          <a:xfrm>
            <a:off x="3277781" y="3251180"/>
            <a:ext cx="1233515" cy="1727878"/>
          </a:xfrm>
          <a:prstGeom prst="rect">
            <a:avLst/>
          </a:prstGeom>
          <a:solidFill>
            <a:srgbClr val="BFBFB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75034D35-5D53-4C55-A0C9-106C7B9E62AE}"/>
              </a:ext>
            </a:extLst>
          </p:cNvPr>
          <p:cNvCxnSpPr>
            <a:cxnSpLocks/>
          </p:cNvCxnSpPr>
          <p:nvPr/>
        </p:nvCxnSpPr>
        <p:spPr>
          <a:xfrm>
            <a:off x="1661625" y="2452003"/>
            <a:ext cx="0" cy="3252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8519A90-0ABE-4D7F-A594-A0569E43D51E}"/>
              </a:ext>
            </a:extLst>
          </p:cNvPr>
          <p:cNvCxnSpPr>
            <a:cxnSpLocks/>
          </p:cNvCxnSpPr>
          <p:nvPr/>
        </p:nvCxnSpPr>
        <p:spPr>
          <a:xfrm flipH="1">
            <a:off x="1661625" y="5704595"/>
            <a:ext cx="32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5DBF1F9B-F0C7-4E24-9986-A59E3318A325}"/>
              </a:ext>
            </a:extLst>
          </p:cNvPr>
          <p:cNvSpPr/>
          <p:nvPr/>
        </p:nvSpPr>
        <p:spPr>
          <a:xfrm>
            <a:off x="2037405" y="3366402"/>
            <a:ext cx="828000" cy="61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endParaRPr lang="en-GB" dirty="0">
              <a:solidFill>
                <a:schemeClr val="tx1"/>
              </a:solidFill>
            </a:endParaRPr>
          </a:p>
        </p:txBody>
      </p:sp>
      <p:sp>
        <p:nvSpPr>
          <p:cNvPr id="88" name="Rectangle 87">
            <a:extLst>
              <a:ext uri="{FF2B5EF4-FFF2-40B4-BE49-F238E27FC236}">
                <a16:creationId xmlns:a16="http://schemas.microsoft.com/office/drawing/2014/main" id="{0AF98D36-A3DC-4F7A-9FF3-2388C061E6A0}"/>
              </a:ext>
            </a:extLst>
          </p:cNvPr>
          <p:cNvSpPr/>
          <p:nvPr/>
        </p:nvSpPr>
        <p:spPr>
          <a:xfrm>
            <a:off x="2037405" y="4384373"/>
            <a:ext cx="828000" cy="46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en-GB" dirty="0">
              <a:solidFill>
                <a:schemeClr val="tx1"/>
              </a:solidFill>
            </a:endParaRPr>
          </a:p>
        </p:txBody>
      </p:sp>
      <p:sp>
        <p:nvSpPr>
          <p:cNvPr id="89" name="Rectangle 88">
            <a:extLst>
              <a:ext uri="{FF2B5EF4-FFF2-40B4-BE49-F238E27FC236}">
                <a16:creationId xmlns:a16="http://schemas.microsoft.com/office/drawing/2014/main" id="{3BDE6EEB-E7D0-4595-A3D2-36B9182334B9}"/>
              </a:ext>
            </a:extLst>
          </p:cNvPr>
          <p:cNvSpPr/>
          <p:nvPr/>
        </p:nvSpPr>
        <p:spPr>
          <a:xfrm>
            <a:off x="3360989" y="3366402"/>
            <a:ext cx="1080000" cy="61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en-GB" dirty="0">
              <a:solidFill>
                <a:schemeClr val="tx1"/>
              </a:solidFill>
            </a:endParaRPr>
          </a:p>
        </p:txBody>
      </p:sp>
      <p:sp>
        <p:nvSpPr>
          <p:cNvPr id="90" name="Rectangle 89">
            <a:extLst>
              <a:ext uri="{FF2B5EF4-FFF2-40B4-BE49-F238E27FC236}">
                <a16:creationId xmlns:a16="http://schemas.microsoft.com/office/drawing/2014/main" id="{55F1C7A4-23F2-4BED-89D7-5BA53D9069B6}"/>
              </a:ext>
            </a:extLst>
          </p:cNvPr>
          <p:cNvSpPr/>
          <p:nvPr/>
        </p:nvSpPr>
        <p:spPr>
          <a:xfrm>
            <a:off x="3360989" y="4384373"/>
            <a:ext cx="1080000" cy="46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endParaRPr lang="en-GB" dirty="0">
              <a:solidFill>
                <a:schemeClr val="tx1"/>
              </a:solidFill>
            </a:endParaRPr>
          </a:p>
        </p:txBody>
      </p:sp>
      <p:sp>
        <p:nvSpPr>
          <p:cNvPr id="91" name="TextBox 90">
            <a:extLst>
              <a:ext uri="{FF2B5EF4-FFF2-40B4-BE49-F238E27FC236}">
                <a16:creationId xmlns:a16="http://schemas.microsoft.com/office/drawing/2014/main" id="{02BCDC79-443E-43B3-9F61-8066AB230422}"/>
              </a:ext>
            </a:extLst>
          </p:cNvPr>
          <p:cNvSpPr txBox="1"/>
          <p:nvPr/>
        </p:nvSpPr>
        <p:spPr>
          <a:xfrm>
            <a:off x="2701284" y="5936966"/>
            <a:ext cx="1102291" cy="400110"/>
          </a:xfrm>
          <a:prstGeom prst="rect">
            <a:avLst/>
          </a:prstGeom>
          <a:noFill/>
        </p:spPr>
        <p:txBody>
          <a:bodyPr wrap="square" rtlCol="0">
            <a:spAutoFit/>
          </a:bodyPr>
          <a:lstStyle/>
          <a:p>
            <a:r>
              <a:rPr lang="en-US" sz="2000" dirty="0"/>
              <a:t>LENGTH</a:t>
            </a:r>
            <a:endParaRPr lang="en-GB" sz="2000" dirty="0"/>
          </a:p>
        </p:txBody>
      </p:sp>
      <p:sp>
        <p:nvSpPr>
          <p:cNvPr id="92" name="TextBox 91">
            <a:extLst>
              <a:ext uri="{FF2B5EF4-FFF2-40B4-BE49-F238E27FC236}">
                <a16:creationId xmlns:a16="http://schemas.microsoft.com/office/drawing/2014/main" id="{A62C55FB-E0F3-417B-9AB2-E635C928F873}"/>
              </a:ext>
            </a:extLst>
          </p:cNvPr>
          <p:cNvSpPr txBox="1"/>
          <p:nvPr/>
        </p:nvSpPr>
        <p:spPr>
          <a:xfrm rot="16200000">
            <a:off x="623166" y="4120079"/>
            <a:ext cx="1085750" cy="400110"/>
          </a:xfrm>
          <a:prstGeom prst="rect">
            <a:avLst/>
          </a:prstGeom>
          <a:noFill/>
        </p:spPr>
        <p:txBody>
          <a:bodyPr wrap="square" rtlCol="0">
            <a:spAutoFit/>
          </a:bodyPr>
          <a:lstStyle/>
          <a:p>
            <a:r>
              <a:rPr lang="en-US" sz="2000" dirty="0"/>
              <a:t>WIDTH</a:t>
            </a:r>
            <a:endParaRPr lang="en-GB" sz="2000" dirty="0"/>
          </a:p>
        </p:txBody>
      </p:sp>
      <p:sp>
        <p:nvSpPr>
          <p:cNvPr id="93" name="Rectangle 92">
            <a:extLst>
              <a:ext uri="{FF2B5EF4-FFF2-40B4-BE49-F238E27FC236}">
                <a16:creationId xmlns:a16="http://schemas.microsoft.com/office/drawing/2014/main" id="{80B0FEBB-7657-4343-9EEB-579D57341518}"/>
              </a:ext>
            </a:extLst>
          </p:cNvPr>
          <p:cNvSpPr/>
          <p:nvPr/>
        </p:nvSpPr>
        <p:spPr>
          <a:xfrm>
            <a:off x="2132873" y="4057186"/>
            <a:ext cx="612000" cy="2683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Block 1</a:t>
            </a:r>
            <a:endParaRPr kumimoji="0" lang="en-GB" sz="110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188A4B98-EE25-4759-A903-9C8E424C39B6}"/>
              </a:ext>
            </a:extLst>
          </p:cNvPr>
          <p:cNvSpPr/>
          <p:nvPr/>
        </p:nvSpPr>
        <p:spPr>
          <a:xfrm>
            <a:off x="3588532" y="4057822"/>
            <a:ext cx="612000" cy="2683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Block 2</a:t>
            </a:r>
            <a:endParaRPr kumimoji="0" lang="en-GB" sz="110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D12E834E-DD22-42B4-ABB3-0A35B45B5F77}"/>
              </a:ext>
            </a:extLst>
          </p:cNvPr>
          <p:cNvSpPr/>
          <p:nvPr/>
        </p:nvSpPr>
        <p:spPr>
          <a:xfrm>
            <a:off x="2761770" y="2986413"/>
            <a:ext cx="818479" cy="26832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Baseline</a:t>
            </a:r>
            <a:endParaRPr kumimoji="0" lang="en-GB"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65E91599-49C7-4BD8-9217-F5999EA7D6BC}"/>
              </a:ext>
            </a:extLst>
          </p:cNvPr>
          <p:cNvSpPr/>
          <p:nvPr/>
        </p:nvSpPr>
        <p:spPr>
          <a:xfrm>
            <a:off x="2661543" y="5192638"/>
            <a:ext cx="1018935" cy="24835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a:ea typeface="+mn-ea"/>
                <a:cs typeface="+mn-cs"/>
              </a:rPr>
              <a:t>Filtering</a:t>
            </a:r>
            <a:endParaRPr kumimoji="0" lang="en-GB" sz="1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7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type="lt">
                                    <p:tmAbs val="0"/>
                                  </p:iterate>
                                  <p:childTnLst>
                                    <p:set>
                                      <p:cBhvr>
                                        <p:cTn id="25" dur="1" fill="hold">
                                          <p:stCondLst>
                                            <p:cond delay="0"/>
                                          </p:stCondLst>
                                        </p:cTn>
                                        <p:tgtEl>
                                          <p:spTgt spid="92"/>
                                        </p:tgtEl>
                                        <p:attrNameLst>
                                          <p:attrName>style.visibility</p:attrName>
                                        </p:attrNameLst>
                                      </p:cBhvr>
                                      <p:to>
                                        <p:strVal val="visible"/>
                                      </p:to>
                                    </p:set>
                                  </p:childTnLst>
                                </p:cTn>
                              </p:par>
                              <p:par>
                                <p:cTn id="26" presetID="1" presetClass="entr" presetSubtype="0" fill="hold" grpId="0" nodeType="withEffect">
                                  <p:stCondLst>
                                    <p:cond delay="0"/>
                                  </p:stCondLst>
                                  <p:iterate type="lt">
                                    <p:tmAbs val="0"/>
                                  </p:iterate>
                                  <p:childTnLst>
                                    <p:set>
                                      <p:cBhvr>
                                        <p:cTn id="27" dur="1" fill="hold">
                                          <p:stCondLst>
                                            <p:cond delay="0"/>
                                          </p:stCondLst>
                                        </p:cTn>
                                        <p:tgtEl>
                                          <p:spTgt spid="91"/>
                                        </p:tgtEl>
                                        <p:attrNameLst>
                                          <p:attrName>style.visibility</p:attrName>
                                        </p:attrNameLst>
                                      </p:cBhvr>
                                      <p:to>
                                        <p:strVal val="visible"/>
                                      </p:to>
                                    </p:set>
                                  </p:childTnLst>
                                </p:cTn>
                              </p:par>
                            </p:childTnLst>
                          </p:cTn>
                        </p:par>
                        <p:par>
                          <p:cTn id="28" fill="hold">
                            <p:stCondLst>
                              <p:cond delay="0"/>
                            </p:stCondLst>
                            <p:childTnLst>
                              <p:par>
                                <p:cTn id="29" presetID="27" presetClass="emph" presetSubtype="0" fill="remove" grpId="1" nodeType="afterEffect">
                                  <p:stCondLst>
                                    <p:cond delay="0"/>
                                  </p:stCondLst>
                                  <p:iterate type="lt">
                                    <p:tmPct val="0"/>
                                  </p:iterate>
                                  <p:childTnLst>
                                    <p:animClr clrSpc="rgb" dir="cw">
                                      <p:cBhvr override="childStyle">
                                        <p:cTn id="30" dur="500" autoRev="1" fill="remove"/>
                                        <p:tgtEl>
                                          <p:spTgt spid="92"/>
                                        </p:tgtEl>
                                        <p:attrNameLst>
                                          <p:attrName>style.color</p:attrName>
                                        </p:attrNameLst>
                                      </p:cBhvr>
                                      <p:to>
                                        <a:srgbClr val="F2CF3A"/>
                                      </p:to>
                                    </p:animClr>
                                    <p:animClr clrSpc="rgb" dir="cw">
                                      <p:cBhvr>
                                        <p:cTn id="31" dur="500" autoRev="1" fill="remove"/>
                                        <p:tgtEl>
                                          <p:spTgt spid="92"/>
                                        </p:tgtEl>
                                        <p:attrNameLst>
                                          <p:attrName>fillcolor</p:attrName>
                                        </p:attrNameLst>
                                      </p:cBhvr>
                                      <p:to>
                                        <a:srgbClr val="F2CF3A"/>
                                      </p:to>
                                    </p:animClr>
                                    <p:set>
                                      <p:cBhvr>
                                        <p:cTn id="32" dur="500" autoRev="1" fill="remove"/>
                                        <p:tgtEl>
                                          <p:spTgt spid="92"/>
                                        </p:tgtEl>
                                        <p:attrNameLst>
                                          <p:attrName>fill.type</p:attrName>
                                        </p:attrNameLst>
                                      </p:cBhvr>
                                      <p:to>
                                        <p:strVal val="solid"/>
                                      </p:to>
                                    </p:set>
                                    <p:set>
                                      <p:cBhvr>
                                        <p:cTn id="33" dur="500" autoRev="1" fill="remove"/>
                                        <p:tgtEl>
                                          <p:spTgt spid="92"/>
                                        </p:tgtEl>
                                        <p:attrNameLst>
                                          <p:attrName>fill.on</p:attrName>
                                        </p:attrNameLst>
                                      </p:cBhvr>
                                      <p:to>
                                        <p:strVal val="true"/>
                                      </p:to>
                                    </p:set>
                                  </p:childTnLst>
                                </p:cTn>
                              </p:par>
                              <p:par>
                                <p:cTn id="34" presetID="27" presetClass="emph" presetSubtype="0" fill="remove" grpId="1" nodeType="withEffect">
                                  <p:stCondLst>
                                    <p:cond delay="0"/>
                                  </p:stCondLst>
                                  <p:iterate type="lt">
                                    <p:tmPct val="0"/>
                                  </p:iterate>
                                  <p:childTnLst>
                                    <p:animClr clrSpc="rgb" dir="cw">
                                      <p:cBhvr override="childStyle">
                                        <p:cTn id="35" dur="500" autoRev="1" fill="remove"/>
                                        <p:tgtEl>
                                          <p:spTgt spid="91"/>
                                        </p:tgtEl>
                                        <p:attrNameLst>
                                          <p:attrName>style.color</p:attrName>
                                        </p:attrNameLst>
                                      </p:cBhvr>
                                      <p:to>
                                        <a:srgbClr val="F2CF3A"/>
                                      </p:to>
                                    </p:animClr>
                                    <p:animClr clrSpc="rgb" dir="cw">
                                      <p:cBhvr>
                                        <p:cTn id="36" dur="500" autoRev="1" fill="remove"/>
                                        <p:tgtEl>
                                          <p:spTgt spid="91"/>
                                        </p:tgtEl>
                                        <p:attrNameLst>
                                          <p:attrName>fillcolor</p:attrName>
                                        </p:attrNameLst>
                                      </p:cBhvr>
                                      <p:to>
                                        <a:srgbClr val="F2CF3A"/>
                                      </p:to>
                                    </p:animClr>
                                    <p:set>
                                      <p:cBhvr>
                                        <p:cTn id="37" dur="500" autoRev="1" fill="remove"/>
                                        <p:tgtEl>
                                          <p:spTgt spid="91"/>
                                        </p:tgtEl>
                                        <p:attrNameLst>
                                          <p:attrName>fill.type</p:attrName>
                                        </p:attrNameLst>
                                      </p:cBhvr>
                                      <p:to>
                                        <p:strVal val="solid"/>
                                      </p:to>
                                    </p:set>
                                    <p:set>
                                      <p:cBhvr>
                                        <p:cTn id="38" dur="500" autoRev="1" fill="remove"/>
                                        <p:tgtEl>
                                          <p:spTgt spid="91"/>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0"/>
                            </p:stCondLst>
                            <p:childTnLst>
                              <p:par>
                                <p:cTn id="46" presetID="26" presetClass="emph" presetSubtype="0" fill="hold" grpId="1" nodeType="afterEffect">
                                  <p:stCondLst>
                                    <p:cond delay="0"/>
                                  </p:stCondLst>
                                  <p:childTnLst>
                                    <p:animEffect transition="out" filter="fade">
                                      <p:cBhvr>
                                        <p:cTn id="47" dur="1000" tmFilter="0, 0; .2, .5; .8, .5; 1, 0"/>
                                        <p:tgtEl>
                                          <p:spTgt spid="13"/>
                                        </p:tgtEl>
                                      </p:cBhvr>
                                    </p:animEffect>
                                    <p:animScale>
                                      <p:cBhvr>
                                        <p:cTn id="48" dur="500" autoRev="1" fill="hold"/>
                                        <p:tgtEl>
                                          <p:spTgt spid="13"/>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8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93"/>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9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95"/>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13" grpId="1" animBg="1"/>
      <p:bldP spid="6" grpId="0"/>
      <p:bldP spid="56" grpId="0" animBg="1"/>
      <p:bldP spid="82" grpId="0" animBg="1"/>
      <p:bldP spid="83" grpId="0" animBg="1"/>
      <p:bldP spid="83" grpId="1" animBg="1"/>
      <p:bldP spid="83" grpId="2" animBg="1"/>
      <p:bldP spid="84" grpId="0" animBg="1"/>
      <p:bldP spid="84" grpId="1" animBg="1"/>
      <p:bldP spid="84" grpId="2" animBg="1"/>
      <p:bldP spid="87" grpId="0" animBg="1"/>
      <p:bldP spid="88" grpId="0" animBg="1"/>
      <p:bldP spid="89" grpId="0" animBg="1"/>
      <p:bldP spid="90" grpId="0" animBg="1"/>
      <p:bldP spid="91" grpId="0"/>
      <p:bldP spid="91" grpId="1"/>
      <p:bldP spid="92" grpId="0"/>
      <p:bldP spid="92" grpId="1"/>
      <p:bldP spid="93" grpId="0"/>
      <p:bldP spid="93" grpId="1"/>
      <p:bldP spid="93" grpId="2"/>
      <p:bldP spid="94" grpId="0"/>
      <p:bldP spid="94" grpId="1"/>
      <p:bldP spid="94" grpId="2"/>
      <p:bldP spid="95" grpId="0" animBg="1"/>
      <p:bldP spid="95" grpId="1" animBg="1"/>
      <p:bldP spid="95" grpId="2" animBg="1"/>
      <p:bldP spid="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3948EC-25F9-FC47-8A54-1C6FD2B84AD8}"/>
              </a:ext>
            </a:extLst>
          </p:cNvPr>
          <p:cNvPicPr>
            <a:picLocks noChangeAspect="1"/>
          </p:cNvPicPr>
          <p:nvPr/>
        </p:nvPicPr>
        <p:blipFill rotWithShape="1">
          <a:blip r:embed="rId2"/>
          <a:srcRect r="66714"/>
          <a:stretch/>
        </p:blipFill>
        <p:spPr>
          <a:xfrm>
            <a:off x="321520" y="2467633"/>
            <a:ext cx="2613110" cy="2089550"/>
          </a:xfrm>
          <a:prstGeom prst="rect">
            <a:avLst/>
          </a:prstGeom>
        </p:spPr>
      </p:pic>
      <p:pic>
        <p:nvPicPr>
          <p:cNvPr id="11" name="Picture 10">
            <a:extLst>
              <a:ext uri="{FF2B5EF4-FFF2-40B4-BE49-F238E27FC236}">
                <a16:creationId xmlns:a16="http://schemas.microsoft.com/office/drawing/2014/main" id="{127A2419-A230-4140-9640-A7CC1CFB4BED}"/>
              </a:ext>
            </a:extLst>
          </p:cNvPr>
          <p:cNvPicPr>
            <a:picLocks noChangeAspect="1"/>
          </p:cNvPicPr>
          <p:nvPr/>
        </p:nvPicPr>
        <p:blipFill rotWithShape="1">
          <a:blip r:embed="rId2"/>
          <a:srcRect l="33285" r="32808"/>
          <a:stretch/>
        </p:blipFill>
        <p:spPr>
          <a:xfrm>
            <a:off x="6209369" y="2467633"/>
            <a:ext cx="2661834" cy="2089550"/>
          </a:xfrm>
          <a:prstGeom prst="rect">
            <a:avLst/>
          </a:prstGeom>
        </p:spPr>
      </p:pic>
      <p:sp>
        <p:nvSpPr>
          <p:cNvPr id="21" name="Rectangle 20">
            <a:extLst>
              <a:ext uri="{FF2B5EF4-FFF2-40B4-BE49-F238E27FC236}">
                <a16:creationId xmlns:a16="http://schemas.microsoft.com/office/drawing/2014/main" id="{73666B6E-EE2D-4C0D-9E31-BF90C3C1ADE0}"/>
              </a:ext>
            </a:extLst>
          </p:cNvPr>
          <p:cNvSpPr/>
          <p:nvPr/>
        </p:nvSpPr>
        <p:spPr>
          <a:xfrm>
            <a:off x="1090270" y="4343402"/>
            <a:ext cx="995314" cy="2849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70C0"/>
                </a:solidFill>
                <a:effectLst/>
                <a:uLnTx/>
                <a:uFillTx/>
                <a:latin typeface="Calibri" panose="020F0502020204030204"/>
                <a:ea typeface="+mn-ea"/>
                <a:cs typeface="+mn-cs"/>
              </a:rPr>
              <a:t>Grasping</a:t>
            </a:r>
          </a:p>
        </p:txBody>
      </p:sp>
      <p:sp>
        <p:nvSpPr>
          <p:cNvPr id="22" name="Rectangle 21">
            <a:extLst>
              <a:ext uri="{FF2B5EF4-FFF2-40B4-BE49-F238E27FC236}">
                <a16:creationId xmlns:a16="http://schemas.microsoft.com/office/drawing/2014/main" id="{923628A5-CB6B-4485-B6B4-9F643F519949}"/>
              </a:ext>
            </a:extLst>
          </p:cNvPr>
          <p:cNvSpPr/>
          <p:nvPr/>
        </p:nvSpPr>
        <p:spPr>
          <a:xfrm>
            <a:off x="6276723" y="4343402"/>
            <a:ext cx="2527126" cy="4478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rPr>
              <a:t>Perception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C00000"/>
                </a:solidFill>
                <a:effectLst/>
                <a:uLnTx/>
                <a:uFillTx/>
                <a:latin typeface="Calibri" panose="020F0502020204030204"/>
                <a:ea typeface="+mn-ea"/>
                <a:cs typeface="+mn-cs"/>
              </a:rPr>
              <a:t>(Perceptual speeded-classification)</a:t>
            </a:r>
          </a:p>
        </p:txBody>
      </p:sp>
      <p:sp>
        <p:nvSpPr>
          <p:cNvPr id="3" name="TextBox 2">
            <a:extLst>
              <a:ext uri="{FF2B5EF4-FFF2-40B4-BE49-F238E27FC236}">
                <a16:creationId xmlns:a16="http://schemas.microsoft.com/office/drawing/2014/main" id="{D69DC6F6-9F1D-4D6C-8864-04079DB020C4}"/>
              </a:ext>
            </a:extLst>
          </p:cNvPr>
          <p:cNvSpPr txBox="1"/>
          <p:nvPr/>
        </p:nvSpPr>
        <p:spPr>
          <a:xfrm>
            <a:off x="3613759" y="1711278"/>
            <a:ext cx="1763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Experiment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 = 12</a:t>
            </a:r>
          </a:p>
        </p:txBody>
      </p:sp>
      <p:sp>
        <p:nvSpPr>
          <p:cNvPr id="12" name="Rectangle 11">
            <a:extLst>
              <a:ext uri="{FF2B5EF4-FFF2-40B4-BE49-F238E27FC236}">
                <a16:creationId xmlns:a16="http://schemas.microsoft.com/office/drawing/2014/main" id="{8B267490-B5BE-4792-B490-FE918BE85A4A}"/>
              </a:ext>
            </a:extLst>
          </p:cNvPr>
          <p:cNvSpPr/>
          <p:nvPr/>
        </p:nvSpPr>
        <p:spPr>
          <a:xfrm>
            <a:off x="5937994" y="666958"/>
            <a:ext cx="32060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Ganel &amp; Goodale (2003, </a:t>
            </a:r>
            <a:r>
              <a:rPr kumimoji="0" lang="en-US" sz="18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25A789A-34CD-4620-9765-E1E891EDBDC1}"/>
              </a:ext>
            </a:extLst>
          </p:cNvPr>
          <p:cNvSpPr>
            <a:spLocks noGrp="1"/>
          </p:cNvSpPr>
          <p:nvPr>
            <p:ph type="dt" sz="half" idx="10"/>
          </p:nvPr>
        </p:nvSpPr>
        <p:spPr/>
        <p:txBody>
          <a:bodyPr/>
          <a:lstStyle/>
          <a:p>
            <a:fld id="{A7F72C63-4E1F-44A3-B1CF-ADE2ED0D32F1}" type="datetime1">
              <a:rPr lang="en-GB" smtClean="0"/>
              <a:t>21.8.24</a:t>
            </a:fld>
            <a:endParaRPr lang="en-GB"/>
          </a:p>
        </p:txBody>
      </p:sp>
      <p:sp>
        <p:nvSpPr>
          <p:cNvPr id="26" name="Title 1">
            <a:extLst>
              <a:ext uri="{FF2B5EF4-FFF2-40B4-BE49-F238E27FC236}">
                <a16:creationId xmlns:a16="http://schemas.microsoft.com/office/drawing/2014/main" id="{9F36F65C-37B1-462E-9D51-D0DFDDEEF2FA}"/>
              </a:ext>
            </a:extLst>
          </p:cNvPr>
          <p:cNvSpPr txBox="1">
            <a:spLocks/>
          </p:cNvSpPr>
          <p:nvPr/>
        </p:nvSpPr>
        <p:spPr>
          <a:xfrm>
            <a:off x="357981" y="-74894"/>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Garner Interference in </a:t>
            </a:r>
            <a:r>
              <a:rPr lang="en-US" sz="3300" dirty="0">
                <a:solidFill>
                  <a:srgbClr val="C00000"/>
                </a:solidFill>
                <a:uFill>
                  <a:solidFill>
                    <a:srgbClr val="C00000"/>
                  </a:solidFill>
                </a:uFill>
                <a:latin typeface="Calibri Light" panose="020F0302020204030204"/>
              </a:rPr>
              <a:t>Perception</a:t>
            </a:r>
            <a:r>
              <a:rPr lang="en-US" sz="3300" dirty="0">
                <a:solidFill>
                  <a:prstClr val="black"/>
                </a:solidFill>
                <a:latin typeface="Calibri Light" panose="020F0302020204030204"/>
              </a:rPr>
              <a:t> and </a:t>
            </a:r>
            <a:r>
              <a:rPr lang="en-US" sz="3300" dirty="0">
                <a:solidFill>
                  <a:srgbClr val="0070C0"/>
                </a:solidFill>
                <a:uFill>
                  <a:solidFill>
                    <a:srgbClr val="0070C0"/>
                  </a:solidFill>
                </a:uFill>
                <a:latin typeface="Calibri Light" panose="020F0302020204030204"/>
              </a:rPr>
              <a:t>Action</a:t>
            </a:r>
          </a:p>
        </p:txBody>
      </p:sp>
      <p:sp>
        <p:nvSpPr>
          <p:cNvPr id="2" name="Footer Placeholder 1">
            <a:extLst>
              <a:ext uri="{FF2B5EF4-FFF2-40B4-BE49-F238E27FC236}">
                <a16:creationId xmlns:a16="http://schemas.microsoft.com/office/drawing/2014/main" id="{FA95A1B9-B50C-40B4-BBA5-5ABA7F6A42F8}"/>
              </a:ext>
            </a:extLst>
          </p:cNvPr>
          <p:cNvSpPr>
            <a:spLocks noGrp="1"/>
          </p:cNvSpPr>
          <p:nvPr>
            <p:ph type="ftr" sz="quarter" idx="3"/>
          </p:nvPr>
        </p:nvSpPr>
        <p:spPr/>
        <p:txBody>
          <a:bodyPr/>
          <a:lstStyle/>
          <a:p>
            <a:r>
              <a:rPr lang="en-US"/>
              <a:t>Perception-Action Dissociations in Garner Interference</a:t>
            </a:r>
            <a:endParaRPr lang="en-GB"/>
          </a:p>
        </p:txBody>
      </p:sp>
      <p:sp>
        <p:nvSpPr>
          <p:cNvPr id="6" name="Slide Number Placeholder 5">
            <a:extLst>
              <a:ext uri="{FF2B5EF4-FFF2-40B4-BE49-F238E27FC236}">
                <a16:creationId xmlns:a16="http://schemas.microsoft.com/office/drawing/2014/main" id="{D1A41772-377B-448D-BC83-5ECCD2B4FC67}"/>
              </a:ext>
            </a:extLst>
          </p:cNvPr>
          <p:cNvSpPr>
            <a:spLocks noGrp="1"/>
          </p:cNvSpPr>
          <p:nvPr>
            <p:ph type="sldNum" sz="quarter" idx="12"/>
          </p:nvPr>
        </p:nvSpPr>
        <p:spPr/>
        <p:txBody>
          <a:bodyPr/>
          <a:lstStyle/>
          <a:p>
            <a:fld id="{693FFFD9-7996-49B5-BE56-DCA69D45BFAE}" type="slidenum">
              <a:rPr lang="en-GB" smtClean="0"/>
              <a:pPr/>
              <a:t>3</a:t>
            </a:fld>
            <a:endParaRPr lang="en-GB"/>
          </a:p>
        </p:txBody>
      </p:sp>
    </p:spTree>
    <p:extLst>
      <p:ext uri="{BB962C8B-B14F-4D97-AF65-F5344CB8AC3E}">
        <p14:creationId xmlns:p14="http://schemas.microsoft.com/office/powerpoint/2010/main" val="17415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C89B894-E8B6-4A99-9AC6-B603E6608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924" y="766151"/>
            <a:ext cx="6400800" cy="5029200"/>
          </a:xfrm>
          <a:prstGeom prst="rect">
            <a:avLst/>
          </a:prstGeom>
        </p:spPr>
      </p:pic>
      <p:sp>
        <p:nvSpPr>
          <p:cNvPr id="7" name="Title 1">
            <a:extLst>
              <a:ext uri="{FF2B5EF4-FFF2-40B4-BE49-F238E27FC236}">
                <a16:creationId xmlns:a16="http://schemas.microsoft.com/office/drawing/2014/main" id="{621DAC2B-8D5B-DA4E-9948-A4E23D66AD86}"/>
              </a:ext>
            </a:extLst>
          </p:cNvPr>
          <p:cNvSpPr txBox="1">
            <a:spLocks/>
          </p:cNvSpPr>
          <p:nvPr/>
        </p:nvSpPr>
        <p:spPr>
          <a:xfrm>
            <a:off x="357981" y="-74894"/>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Garner Interference in </a:t>
            </a:r>
            <a:r>
              <a:rPr lang="en-US" sz="3300" dirty="0">
                <a:solidFill>
                  <a:srgbClr val="C00000"/>
                </a:solidFill>
                <a:uFill>
                  <a:solidFill>
                    <a:srgbClr val="C00000"/>
                  </a:solidFill>
                </a:uFill>
                <a:latin typeface="Calibri Light" panose="020F0302020204030204"/>
              </a:rPr>
              <a:t>Perception</a:t>
            </a:r>
            <a:r>
              <a:rPr lang="en-US" sz="3300" dirty="0">
                <a:solidFill>
                  <a:prstClr val="black"/>
                </a:solidFill>
                <a:latin typeface="Calibri Light" panose="020F0302020204030204"/>
              </a:rPr>
              <a:t> and </a:t>
            </a:r>
            <a:r>
              <a:rPr lang="en-US" sz="3300" dirty="0">
                <a:solidFill>
                  <a:srgbClr val="0070C0"/>
                </a:solidFill>
                <a:uFill>
                  <a:solidFill>
                    <a:srgbClr val="0070C0"/>
                  </a:solidFill>
                </a:uFill>
                <a:latin typeface="Calibri Light" panose="020F0302020204030204"/>
              </a:rPr>
              <a:t>Action</a:t>
            </a:r>
          </a:p>
        </p:txBody>
      </p:sp>
      <p:sp>
        <p:nvSpPr>
          <p:cNvPr id="8" name="Date Placeholder 7">
            <a:extLst>
              <a:ext uri="{FF2B5EF4-FFF2-40B4-BE49-F238E27FC236}">
                <a16:creationId xmlns:a16="http://schemas.microsoft.com/office/drawing/2014/main" id="{E7612E8E-5E2F-4955-9C6F-5FCD6E2B51F5}"/>
              </a:ext>
            </a:extLst>
          </p:cNvPr>
          <p:cNvSpPr>
            <a:spLocks noGrp="1"/>
          </p:cNvSpPr>
          <p:nvPr>
            <p:ph type="dt" sz="half" idx="10"/>
          </p:nvPr>
        </p:nvSpPr>
        <p:spPr/>
        <p:txBody>
          <a:bodyPr/>
          <a:lstStyle/>
          <a:p>
            <a:fld id="{F929A14C-0E2A-4B50-86E3-BE75CDB562C1}" type="datetime1">
              <a:rPr lang="en-GB" smtClean="0"/>
              <a:t>21.8.24</a:t>
            </a:fld>
            <a:endParaRPr lang="en-GB"/>
          </a:p>
        </p:txBody>
      </p:sp>
      <p:sp>
        <p:nvSpPr>
          <p:cNvPr id="6" name="Footer Placeholder 5">
            <a:extLst>
              <a:ext uri="{FF2B5EF4-FFF2-40B4-BE49-F238E27FC236}">
                <a16:creationId xmlns:a16="http://schemas.microsoft.com/office/drawing/2014/main" id="{C6763BBF-85A0-4D87-A9FC-B9218AF22FC7}"/>
              </a:ext>
            </a:extLst>
          </p:cNvPr>
          <p:cNvSpPr>
            <a:spLocks noGrp="1"/>
          </p:cNvSpPr>
          <p:nvPr>
            <p:ph type="ftr" sz="quarter" idx="3"/>
          </p:nvPr>
        </p:nvSpPr>
        <p:spPr/>
        <p:txBody>
          <a:bodyPr/>
          <a:lstStyle/>
          <a:p>
            <a:r>
              <a:rPr lang="en-US"/>
              <a:t>Perception-Action Dissociations in Garner Interference</a:t>
            </a:r>
            <a:endParaRPr lang="en-GB"/>
          </a:p>
        </p:txBody>
      </p:sp>
      <p:sp>
        <p:nvSpPr>
          <p:cNvPr id="10" name="Slide Number Placeholder 9">
            <a:extLst>
              <a:ext uri="{FF2B5EF4-FFF2-40B4-BE49-F238E27FC236}">
                <a16:creationId xmlns:a16="http://schemas.microsoft.com/office/drawing/2014/main" id="{AC4D767B-6B32-4FCB-A57E-6B211E4B79D9}"/>
              </a:ext>
            </a:extLst>
          </p:cNvPr>
          <p:cNvSpPr>
            <a:spLocks noGrp="1"/>
          </p:cNvSpPr>
          <p:nvPr>
            <p:ph type="sldNum" sz="quarter" idx="12"/>
          </p:nvPr>
        </p:nvSpPr>
        <p:spPr/>
        <p:txBody>
          <a:bodyPr/>
          <a:lstStyle/>
          <a:p>
            <a:fld id="{693FFFD9-7996-49B5-BE56-DCA69D45BFAE}" type="slidenum">
              <a:rPr lang="en-GB" smtClean="0"/>
              <a:pPr/>
              <a:t>4</a:t>
            </a:fld>
            <a:endParaRPr lang="en-GB"/>
          </a:p>
        </p:txBody>
      </p:sp>
      <p:sp>
        <p:nvSpPr>
          <p:cNvPr id="28" name="Rectangle 27">
            <a:extLst>
              <a:ext uri="{FF2B5EF4-FFF2-40B4-BE49-F238E27FC236}">
                <a16:creationId xmlns:a16="http://schemas.microsoft.com/office/drawing/2014/main" id="{6E10E059-40C3-45A6-9C16-42C2F8419A6C}"/>
              </a:ext>
            </a:extLst>
          </p:cNvPr>
          <p:cNvSpPr/>
          <p:nvPr/>
        </p:nvSpPr>
        <p:spPr>
          <a:xfrm>
            <a:off x="5937994" y="666958"/>
            <a:ext cx="32060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Ganel &amp; Goodale (2003, </a:t>
            </a:r>
            <a:r>
              <a:rPr kumimoji="0" lang="en-US" sz="18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5" name="Graphic 5" descr="Hold Gesture with solid fill">
            <a:extLst>
              <a:ext uri="{FF2B5EF4-FFF2-40B4-BE49-F238E27FC236}">
                <a16:creationId xmlns:a16="http://schemas.microsoft.com/office/drawing/2014/main" id="{49381E0A-F423-4E9F-90A0-11B1C7DAAE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5793" y="5748409"/>
            <a:ext cx="572814" cy="572814"/>
          </a:xfrm>
          <a:prstGeom prst="rect">
            <a:avLst/>
          </a:prstGeom>
        </p:spPr>
      </p:pic>
      <p:grpSp>
        <p:nvGrpSpPr>
          <p:cNvPr id="21" name="Group 20">
            <a:extLst>
              <a:ext uri="{FF2B5EF4-FFF2-40B4-BE49-F238E27FC236}">
                <a16:creationId xmlns:a16="http://schemas.microsoft.com/office/drawing/2014/main" id="{BD90F32F-21D5-4201-892C-7B5993C29BA9}"/>
              </a:ext>
            </a:extLst>
          </p:cNvPr>
          <p:cNvGrpSpPr/>
          <p:nvPr/>
        </p:nvGrpSpPr>
        <p:grpSpPr>
          <a:xfrm>
            <a:off x="3831607" y="5875526"/>
            <a:ext cx="829433" cy="347933"/>
            <a:chOff x="820777" y="5155014"/>
            <a:chExt cx="1773228" cy="695866"/>
          </a:xfrm>
        </p:grpSpPr>
        <p:pic>
          <p:nvPicPr>
            <p:cNvPr id="22" name="Picture 21">
              <a:extLst>
                <a:ext uri="{FF2B5EF4-FFF2-40B4-BE49-F238E27FC236}">
                  <a16:creationId xmlns:a16="http://schemas.microsoft.com/office/drawing/2014/main" id="{5A6BDE38-74D0-473B-BFC1-8D072C50B409}"/>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23" name="Cube 22">
              <a:extLst>
                <a:ext uri="{FF2B5EF4-FFF2-40B4-BE49-F238E27FC236}">
                  <a16:creationId xmlns:a16="http://schemas.microsoft.com/office/drawing/2014/main" id="{7A2CE9B4-94D9-4A46-91B1-D85793BA2488}"/>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BDD5C312-1CCC-4672-A4E7-B741D996A19B}"/>
              </a:ext>
            </a:extLst>
          </p:cNvPr>
          <p:cNvSpPr txBox="1"/>
          <p:nvPr/>
        </p:nvSpPr>
        <p:spPr>
          <a:xfrm>
            <a:off x="2594143" y="808507"/>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Exp 1</a:t>
            </a:r>
          </a:p>
        </p:txBody>
      </p:sp>
      <p:sp>
        <p:nvSpPr>
          <p:cNvPr id="18" name="TextBox 17">
            <a:extLst>
              <a:ext uri="{FF2B5EF4-FFF2-40B4-BE49-F238E27FC236}">
                <a16:creationId xmlns:a16="http://schemas.microsoft.com/office/drawing/2014/main" id="{016D6D48-0761-4F02-858F-66BE3BA028A4}"/>
              </a:ext>
            </a:extLst>
          </p:cNvPr>
          <p:cNvSpPr txBox="1"/>
          <p:nvPr/>
        </p:nvSpPr>
        <p:spPr>
          <a:xfrm>
            <a:off x="3761512" y="802187"/>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Control</a:t>
            </a:r>
          </a:p>
        </p:txBody>
      </p:sp>
      <p:sp>
        <p:nvSpPr>
          <p:cNvPr id="2" name="Rectangle 1">
            <a:extLst>
              <a:ext uri="{FF2B5EF4-FFF2-40B4-BE49-F238E27FC236}">
                <a16:creationId xmlns:a16="http://schemas.microsoft.com/office/drawing/2014/main" id="{F9401B6E-0BA6-4940-914A-944D8D7926FF}"/>
              </a:ext>
            </a:extLst>
          </p:cNvPr>
          <p:cNvSpPr/>
          <p:nvPr/>
        </p:nvSpPr>
        <p:spPr>
          <a:xfrm>
            <a:off x="2925082" y="808507"/>
            <a:ext cx="1038696"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904CD43-473E-41DB-9F29-E77B28930397}"/>
              </a:ext>
            </a:extLst>
          </p:cNvPr>
          <p:cNvSpPr/>
          <p:nvPr/>
        </p:nvSpPr>
        <p:spPr>
          <a:xfrm>
            <a:off x="4279037" y="809511"/>
            <a:ext cx="711825"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1A3A1D4-CB2F-4BA7-BEDC-0ADA04B5DE7D}"/>
              </a:ext>
            </a:extLst>
          </p:cNvPr>
          <p:cNvSpPr/>
          <p:nvPr/>
        </p:nvSpPr>
        <p:spPr>
          <a:xfrm>
            <a:off x="4521199" y="2674307"/>
            <a:ext cx="254001" cy="243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3E83021-42F4-4271-85C3-B0695C173A7C}"/>
              </a:ext>
            </a:extLst>
          </p:cNvPr>
          <p:cNvSpPr/>
          <p:nvPr/>
        </p:nvSpPr>
        <p:spPr>
          <a:xfrm>
            <a:off x="5277293" y="1140741"/>
            <a:ext cx="254001" cy="243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5F3C5FC-4093-4E92-BB55-3300C1AB5EE0}"/>
              </a:ext>
            </a:extLst>
          </p:cNvPr>
          <p:cNvSpPr/>
          <p:nvPr/>
        </p:nvSpPr>
        <p:spPr>
          <a:xfrm>
            <a:off x="5861049" y="1181093"/>
            <a:ext cx="1186026" cy="57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28845E8-016A-4F64-A2DE-8587EBD13B7C}"/>
              </a:ext>
            </a:extLst>
          </p:cNvPr>
          <p:cNvSpPr/>
          <p:nvPr/>
        </p:nvSpPr>
        <p:spPr>
          <a:xfrm>
            <a:off x="5098289" y="5390104"/>
            <a:ext cx="1186026" cy="57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EDB0817-102D-4717-BF21-3D74382EAB0A}"/>
              </a:ext>
            </a:extLst>
          </p:cNvPr>
          <p:cNvSpPr txBox="1"/>
          <p:nvPr/>
        </p:nvSpPr>
        <p:spPr>
          <a:xfrm>
            <a:off x="2448171" y="6272610"/>
            <a:ext cx="3372293" cy="369332"/>
          </a:xfrm>
          <a:prstGeom prst="rect">
            <a:avLst/>
          </a:prstGeom>
          <a:noFill/>
        </p:spPr>
        <p:txBody>
          <a:bodyPr wrap="square" rtlCol="0">
            <a:spAutoFit/>
          </a:bodyPr>
          <a:lstStyle/>
          <a:p>
            <a:r>
              <a:rPr lang="en-GB" b="1" dirty="0">
                <a:solidFill>
                  <a:srgbClr val="CAA448"/>
                </a:solidFill>
              </a:rPr>
              <a:t>n = number of participants in task</a:t>
            </a:r>
          </a:p>
        </p:txBody>
      </p:sp>
    </p:spTree>
    <p:extLst>
      <p:ext uri="{BB962C8B-B14F-4D97-AF65-F5344CB8AC3E}">
        <p14:creationId xmlns:p14="http://schemas.microsoft.com/office/powerpoint/2010/main" val="8418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3948EC-25F9-FC47-8A54-1C6FD2B84AD8}"/>
              </a:ext>
            </a:extLst>
          </p:cNvPr>
          <p:cNvPicPr>
            <a:picLocks noChangeAspect="1"/>
          </p:cNvPicPr>
          <p:nvPr/>
        </p:nvPicPr>
        <p:blipFill rotWithShape="1">
          <a:blip r:embed="rId2"/>
          <a:srcRect r="66714"/>
          <a:stretch/>
        </p:blipFill>
        <p:spPr>
          <a:xfrm>
            <a:off x="321520" y="2467633"/>
            <a:ext cx="2613110" cy="2089550"/>
          </a:xfrm>
          <a:prstGeom prst="rect">
            <a:avLst/>
          </a:prstGeom>
        </p:spPr>
      </p:pic>
      <p:pic>
        <p:nvPicPr>
          <p:cNvPr id="11" name="Picture 10">
            <a:extLst>
              <a:ext uri="{FF2B5EF4-FFF2-40B4-BE49-F238E27FC236}">
                <a16:creationId xmlns:a16="http://schemas.microsoft.com/office/drawing/2014/main" id="{127A2419-A230-4140-9640-A7CC1CFB4BED}"/>
              </a:ext>
            </a:extLst>
          </p:cNvPr>
          <p:cNvPicPr>
            <a:picLocks noChangeAspect="1"/>
          </p:cNvPicPr>
          <p:nvPr/>
        </p:nvPicPr>
        <p:blipFill rotWithShape="1">
          <a:blip r:embed="rId2"/>
          <a:srcRect l="33285" r="32808"/>
          <a:stretch/>
        </p:blipFill>
        <p:spPr>
          <a:xfrm>
            <a:off x="6209369" y="2467633"/>
            <a:ext cx="2661834" cy="2089550"/>
          </a:xfrm>
          <a:prstGeom prst="rect">
            <a:avLst/>
          </a:prstGeom>
        </p:spPr>
      </p:pic>
      <p:sp>
        <p:nvSpPr>
          <p:cNvPr id="21" name="Rectangle 20">
            <a:extLst>
              <a:ext uri="{FF2B5EF4-FFF2-40B4-BE49-F238E27FC236}">
                <a16:creationId xmlns:a16="http://schemas.microsoft.com/office/drawing/2014/main" id="{73666B6E-EE2D-4C0D-9E31-BF90C3C1ADE0}"/>
              </a:ext>
            </a:extLst>
          </p:cNvPr>
          <p:cNvSpPr/>
          <p:nvPr/>
        </p:nvSpPr>
        <p:spPr>
          <a:xfrm>
            <a:off x="1090270" y="4343402"/>
            <a:ext cx="995314" cy="2849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70C0"/>
                </a:solidFill>
                <a:effectLst/>
                <a:uLnTx/>
                <a:uFillTx/>
                <a:latin typeface="Calibri" panose="020F0502020204030204"/>
                <a:ea typeface="+mn-ea"/>
                <a:cs typeface="+mn-cs"/>
              </a:rPr>
              <a:t>Grasping</a:t>
            </a:r>
          </a:p>
        </p:txBody>
      </p:sp>
      <p:sp>
        <p:nvSpPr>
          <p:cNvPr id="22" name="Rectangle 21">
            <a:extLst>
              <a:ext uri="{FF2B5EF4-FFF2-40B4-BE49-F238E27FC236}">
                <a16:creationId xmlns:a16="http://schemas.microsoft.com/office/drawing/2014/main" id="{923628A5-CB6B-4485-B6B4-9F643F519949}"/>
              </a:ext>
            </a:extLst>
          </p:cNvPr>
          <p:cNvSpPr/>
          <p:nvPr/>
        </p:nvSpPr>
        <p:spPr>
          <a:xfrm>
            <a:off x="6276723" y="4343402"/>
            <a:ext cx="2527126" cy="4478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rPr>
              <a:t>Perception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C00000"/>
                </a:solidFill>
                <a:effectLst/>
                <a:uLnTx/>
                <a:uFillTx/>
                <a:latin typeface="Calibri" panose="020F0502020204030204"/>
                <a:ea typeface="+mn-ea"/>
                <a:cs typeface="+mn-cs"/>
              </a:rPr>
              <a:t>(Perceptual speeded-classification)</a:t>
            </a:r>
          </a:p>
        </p:txBody>
      </p:sp>
      <p:sp>
        <p:nvSpPr>
          <p:cNvPr id="3" name="TextBox 2">
            <a:extLst>
              <a:ext uri="{FF2B5EF4-FFF2-40B4-BE49-F238E27FC236}">
                <a16:creationId xmlns:a16="http://schemas.microsoft.com/office/drawing/2014/main" id="{D69DC6F6-9F1D-4D6C-8864-04079DB020C4}"/>
              </a:ext>
            </a:extLst>
          </p:cNvPr>
          <p:cNvSpPr txBox="1"/>
          <p:nvPr/>
        </p:nvSpPr>
        <p:spPr>
          <a:xfrm>
            <a:off x="3613759" y="1711278"/>
            <a:ext cx="17638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Experiment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 = 12</a:t>
            </a:r>
          </a:p>
        </p:txBody>
      </p:sp>
      <p:sp>
        <p:nvSpPr>
          <p:cNvPr id="5" name="Date Placeholder 4">
            <a:extLst>
              <a:ext uri="{FF2B5EF4-FFF2-40B4-BE49-F238E27FC236}">
                <a16:creationId xmlns:a16="http://schemas.microsoft.com/office/drawing/2014/main" id="{925A789A-34CD-4620-9765-E1E891EDBDC1}"/>
              </a:ext>
            </a:extLst>
          </p:cNvPr>
          <p:cNvSpPr>
            <a:spLocks noGrp="1"/>
          </p:cNvSpPr>
          <p:nvPr>
            <p:ph type="dt" sz="half" idx="10"/>
          </p:nvPr>
        </p:nvSpPr>
        <p:spPr/>
        <p:txBody>
          <a:bodyPr/>
          <a:lstStyle/>
          <a:p>
            <a:fld id="{36FB3F9A-91AB-4E46-85EF-711C0D92F4A4}" type="datetime1">
              <a:rPr lang="en-GB" smtClean="0"/>
              <a:t>21.8.24</a:t>
            </a:fld>
            <a:endParaRPr lang="en-GB"/>
          </a:p>
        </p:txBody>
      </p:sp>
      <p:pic>
        <p:nvPicPr>
          <p:cNvPr id="15" name="Picture 14">
            <a:extLst>
              <a:ext uri="{FF2B5EF4-FFF2-40B4-BE49-F238E27FC236}">
                <a16:creationId xmlns:a16="http://schemas.microsoft.com/office/drawing/2014/main" id="{2B0179F3-A903-4BB3-87AD-3027A25C286F}"/>
              </a:ext>
            </a:extLst>
          </p:cNvPr>
          <p:cNvPicPr>
            <a:picLocks noChangeAspect="1"/>
          </p:cNvPicPr>
          <p:nvPr/>
        </p:nvPicPr>
        <p:blipFill rotWithShape="1">
          <a:blip r:embed="rId2"/>
          <a:srcRect l="66571"/>
          <a:stretch/>
        </p:blipFill>
        <p:spPr>
          <a:xfrm>
            <a:off x="3259825" y="2467633"/>
            <a:ext cx="2624349" cy="2089550"/>
          </a:xfrm>
          <a:prstGeom prst="rect">
            <a:avLst/>
          </a:prstGeom>
        </p:spPr>
      </p:pic>
      <p:sp>
        <p:nvSpPr>
          <p:cNvPr id="16" name="Rectangle 15">
            <a:extLst>
              <a:ext uri="{FF2B5EF4-FFF2-40B4-BE49-F238E27FC236}">
                <a16:creationId xmlns:a16="http://schemas.microsoft.com/office/drawing/2014/main" id="{9633504A-ED98-4E46-9C55-6F6B7BE2EB02}"/>
              </a:ext>
            </a:extLst>
          </p:cNvPr>
          <p:cNvSpPr/>
          <p:nvPr/>
        </p:nvSpPr>
        <p:spPr>
          <a:xfrm>
            <a:off x="3824056" y="4313385"/>
            <a:ext cx="1709462" cy="4145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rPr>
              <a:t>Manual Estimation</a:t>
            </a:r>
          </a:p>
        </p:txBody>
      </p:sp>
      <p:sp>
        <p:nvSpPr>
          <p:cNvPr id="17" name="TextBox 16">
            <a:extLst>
              <a:ext uri="{FF2B5EF4-FFF2-40B4-BE49-F238E27FC236}">
                <a16:creationId xmlns:a16="http://schemas.microsoft.com/office/drawing/2014/main" id="{90F822ED-040A-4A3D-AA9B-1CC983DA3D89}"/>
              </a:ext>
            </a:extLst>
          </p:cNvPr>
          <p:cNvSpPr txBox="1"/>
          <p:nvPr/>
        </p:nvSpPr>
        <p:spPr>
          <a:xfrm>
            <a:off x="2004222" y="4285701"/>
            <a:ext cx="2211472" cy="1938992"/>
          </a:xfrm>
          <a:prstGeom prst="rect">
            <a:avLst/>
          </a:prstGeom>
          <a:noFill/>
        </p:spPr>
        <p:txBody>
          <a:bodyPr wrap="square" rtlCol="0">
            <a:spAutoFit/>
          </a:bodyPr>
          <a:lstStyle/>
          <a:p>
            <a:pPr algn="ctr"/>
            <a:r>
              <a:rPr lang="en-GB" sz="2800" b="1" dirty="0">
                <a:sym typeface="Wingdings" panose="05000000000000000000" pitchFamily="2" charset="2"/>
              </a:rPr>
              <a:t></a:t>
            </a:r>
            <a:endParaRPr lang="en-GB" sz="2800" b="1" dirty="0"/>
          </a:p>
          <a:p>
            <a:endParaRPr lang="en-GB" sz="1400" b="1" dirty="0"/>
          </a:p>
          <a:p>
            <a:endParaRPr lang="en-GB" sz="1400" b="1" dirty="0"/>
          </a:p>
          <a:p>
            <a:endParaRPr lang="en-GB" sz="1600" b="1" dirty="0"/>
          </a:p>
          <a:p>
            <a:endParaRPr lang="en-GB" sz="1600" b="1" dirty="0"/>
          </a:p>
          <a:p>
            <a:r>
              <a:rPr lang="en-GB" sz="1600" b="1" dirty="0"/>
              <a:t>Similar task demands!</a:t>
            </a:r>
          </a:p>
          <a:p>
            <a:pPr marL="285750" indent="-285750">
              <a:buFont typeface="Symbol" panose="05050102010706020507" pitchFamily="18" charset="2"/>
              <a:buChar char="Þ"/>
            </a:pPr>
            <a:r>
              <a:rPr lang="en-GB" sz="1600" b="1" dirty="0"/>
              <a:t>Comparable tasks</a:t>
            </a:r>
          </a:p>
        </p:txBody>
      </p:sp>
      <p:sp>
        <p:nvSpPr>
          <p:cNvPr id="18" name="TextBox 17">
            <a:extLst>
              <a:ext uri="{FF2B5EF4-FFF2-40B4-BE49-F238E27FC236}">
                <a16:creationId xmlns:a16="http://schemas.microsoft.com/office/drawing/2014/main" id="{CA41EDED-D207-4ADC-BE48-E56ACFCE650F}"/>
              </a:ext>
            </a:extLst>
          </p:cNvPr>
          <p:cNvSpPr txBox="1"/>
          <p:nvPr/>
        </p:nvSpPr>
        <p:spPr>
          <a:xfrm>
            <a:off x="3769704" y="4657211"/>
            <a:ext cx="1763814" cy="646331"/>
          </a:xfrm>
          <a:prstGeom prst="rect">
            <a:avLst/>
          </a:prstGeom>
          <a:noFill/>
        </p:spPr>
        <p:txBody>
          <a:bodyPr wrap="square" rtlCol="0">
            <a:spAutoFit/>
          </a:bodyPr>
          <a:lstStyle/>
          <a:p>
            <a:pPr algn="ctr"/>
            <a:r>
              <a:rPr lang="en-GB" dirty="0"/>
              <a:t>Experiment 2</a:t>
            </a:r>
          </a:p>
          <a:p>
            <a:pPr algn="ctr"/>
            <a:r>
              <a:rPr lang="en-GB" dirty="0"/>
              <a:t>N = 8</a:t>
            </a:r>
          </a:p>
        </p:txBody>
      </p:sp>
      <p:cxnSp>
        <p:nvCxnSpPr>
          <p:cNvPr id="14" name="Straight Connector 13">
            <a:extLst>
              <a:ext uri="{FF2B5EF4-FFF2-40B4-BE49-F238E27FC236}">
                <a16:creationId xmlns:a16="http://schemas.microsoft.com/office/drawing/2014/main" id="{9BAA25FA-59C3-49A2-8265-64CAF844DD7F}"/>
              </a:ext>
            </a:extLst>
          </p:cNvPr>
          <p:cNvCxnSpPr>
            <a:stCxn id="3" idx="1"/>
          </p:cNvCxnSpPr>
          <p:nvPr/>
        </p:nvCxnSpPr>
        <p:spPr>
          <a:xfrm flipH="1" flipV="1">
            <a:off x="1511405" y="2034443"/>
            <a:ext cx="2102354" cy="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3C6B0BCC-9F37-4E81-9665-80FD51FFD936}"/>
              </a:ext>
            </a:extLst>
          </p:cNvPr>
          <p:cNvCxnSpPr/>
          <p:nvPr/>
        </p:nvCxnSpPr>
        <p:spPr>
          <a:xfrm flipH="1" flipV="1">
            <a:off x="5391800" y="2036699"/>
            <a:ext cx="2102354" cy="1"/>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FF9EF61-49B9-4753-AD93-6C1889C45407}"/>
              </a:ext>
            </a:extLst>
          </p:cNvPr>
          <p:cNvCxnSpPr/>
          <p:nvPr/>
        </p:nvCxnSpPr>
        <p:spPr>
          <a:xfrm>
            <a:off x="1511405" y="2024654"/>
            <a:ext cx="0" cy="3877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87E18DCB-F3A0-4B28-98D7-7F74DA8A655F}"/>
              </a:ext>
            </a:extLst>
          </p:cNvPr>
          <p:cNvCxnSpPr/>
          <p:nvPr/>
        </p:nvCxnSpPr>
        <p:spPr>
          <a:xfrm>
            <a:off x="7487857" y="2049610"/>
            <a:ext cx="0" cy="3877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Footer Placeholder 1">
            <a:extLst>
              <a:ext uri="{FF2B5EF4-FFF2-40B4-BE49-F238E27FC236}">
                <a16:creationId xmlns:a16="http://schemas.microsoft.com/office/drawing/2014/main" id="{FA95A1B9-B50C-40B4-BBA5-5ABA7F6A42F8}"/>
              </a:ext>
            </a:extLst>
          </p:cNvPr>
          <p:cNvSpPr>
            <a:spLocks noGrp="1"/>
          </p:cNvSpPr>
          <p:nvPr>
            <p:ph type="ftr" sz="quarter" idx="3"/>
          </p:nvPr>
        </p:nvSpPr>
        <p:spPr/>
        <p:txBody>
          <a:bodyPr/>
          <a:lstStyle/>
          <a:p>
            <a:r>
              <a:rPr lang="en-US"/>
              <a:t>Perception-Action Dissociations in Garner Interference</a:t>
            </a:r>
            <a:endParaRPr lang="en-GB"/>
          </a:p>
        </p:txBody>
      </p:sp>
      <p:sp>
        <p:nvSpPr>
          <p:cNvPr id="6" name="Slide Number Placeholder 5">
            <a:extLst>
              <a:ext uri="{FF2B5EF4-FFF2-40B4-BE49-F238E27FC236}">
                <a16:creationId xmlns:a16="http://schemas.microsoft.com/office/drawing/2014/main" id="{D1A41772-377B-448D-BC83-5ECCD2B4FC67}"/>
              </a:ext>
            </a:extLst>
          </p:cNvPr>
          <p:cNvSpPr>
            <a:spLocks noGrp="1"/>
          </p:cNvSpPr>
          <p:nvPr>
            <p:ph type="sldNum" sz="quarter" idx="12"/>
          </p:nvPr>
        </p:nvSpPr>
        <p:spPr/>
        <p:txBody>
          <a:bodyPr/>
          <a:lstStyle/>
          <a:p>
            <a:fld id="{693FFFD9-7996-49B5-BE56-DCA69D45BFAE}" type="slidenum">
              <a:rPr lang="en-GB" smtClean="0"/>
              <a:pPr/>
              <a:t>5</a:t>
            </a:fld>
            <a:endParaRPr lang="en-GB"/>
          </a:p>
        </p:txBody>
      </p:sp>
      <p:sp>
        <p:nvSpPr>
          <p:cNvPr id="4" name="Rectangle 3">
            <a:extLst>
              <a:ext uri="{FF2B5EF4-FFF2-40B4-BE49-F238E27FC236}">
                <a16:creationId xmlns:a16="http://schemas.microsoft.com/office/drawing/2014/main" id="{B1DF3D67-21A7-46B8-91A5-A9577D36D8BC}"/>
              </a:ext>
            </a:extLst>
          </p:cNvPr>
          <p:cNvSpPr/>
          <p:nvPr/>
        </p:nvSpPr>
        <p:spPr>
          <a:xfrm>
            <a:off x="6246853" y="5708990"/>
            <a:ext cx="2624350" cy="1323439"/>
          </a:xfrm>
          <a:prstGeom prst="rect">
            <a:avLst/>
          </a:prstGeom>
        </p:spPr>
        <p:txBody>
          <a:bodyPr wrap="square">
            <a:spAutoFit/>
          </a:bodyPr>
          <a:lstStyle/>
          <a:p>
            <a:r>
              <a:rPr lang="en-US" sz="1600" dirty="0"/>
              <a:t>“manual read-out of what participants perceive”</a:t>
            </a:r>
            <a:br>
              <a:rPr lang="en-US" sz="1600" dirty="0"/>
            </a:br>
            <a:r>
              <a:rPr lang="en-US" sz="1600" dirty="0">
                <a:solidFill>
                  <a:schemeClr val="bg1">
                    <a:lumMod val="50000"/>
                  </a:schemeClr>
                </a:solidFill>
              </a:rPr>
              <a:t>(</a:t>
            </a:r>
            <a:r>
              <a:rPr lang="en-US" sz="1600" dirty="0" err="1">
                <a:solidFill>
                  <a:schemeClr val="bg1">
                    <a:lumMod val="50000"/>
                  </a:schemeClr>
                </a:solidFill>
              </a:rPr>
              <a:t>Haffenden</a:t>
            </a:r>
            <a:r>
              <a:rPr lang="en-US" sz="1600" dirty="0">
                <a:solidFill>
                  <a:schemeClr val="bg1">
                    <a:lumMod val="50000"/>
                  </a:schemeClr>
                </a:solidFill>
              </a:rPr>
              <a:t> &amp; Goodale, 1998, p.25, </a:t>
            </a:r>
            <a:r>
              <a:rPr lang="en-US" sz="1600" i="1" dirty="0">
                <a:solidFill>
                  <a:schemeClr val="bg1">
                    <a:lumMod val="50000"/>
                  </a:schemeClr>
                </a:solidFill>
              </a:rPr>
              <a:t>J. </a:t>
            </a:r>
            <a:r>
              <a:rPr lang="en-US" sz="1600" i="1" dirty="0" err="1">
                <a:solidFill>
                  <a:schemeClr val="bg1">
                    <a:lumMod val="50000"/>
                  </a:schemeClr>
                </a:solidFill>
              </a:rPr>
              <a:t>Cogn</a:t>
            </a:r>
            <a:r>
              <a:rPr lang="en-US" sz="1600" i="1" dirty="0">
                <a:solidFill>
                  <a:schemeClr val="bg1">
                    <a:lumMod val="50000"/>
                  </a:schemeClr>
                </a:solidFill>
              </a:rPr>
              <a:t>. </a:t>
            </a:r>
            <a:r>
              <a:rPr lang="en-US" sz="1600" i="1" dirty="0" err="1">
                <a:solidFill>
                  <a:schemeClr val="bg1">
                    <a:lumMod val="50000"/>
                  </a:schemeClr>
                </a:solidFill>
              </a:rPr>
              <a:t>Neurosci</a:t>
            </a:r>
            <a:r>
              <a:rPr lang="en-US" sz="1600" i="1" dirty="0">
                <a:solidFill>
                  <a:schemeClr val="bg1">
                    <a:lumMod val="50000"/>
                  </a:schemeClr>
                </a:solidFill>
              </a:rPr>
              <a:t>.</a:t>
            </a:r>
            <a:r>
              <a:rPr lang="en-US" sz="1600" dirty="0">
                <a:solidFill>
                  <a:schemeClr val="bg1">
                    <a:lumMod val="50000"/>
                  </a:schemeClr>
                </a:solidFill>
              </a:rPr>
              <a:t>)</a:t>
            </a:r>
            <a:br>
              <a:rPr lang="en-US" sz="1600" dirty="0">
                <a:solidFill>
                  <a:schemeClr val="bg1">
                    <a:lumMod val="50000"/>
                  </a:schemeClr>
                </a:solidFill>
              </a:rPr>
            </a:br>
            <a:endParaRPr lang="en-US" sz="1600" dirty="0">
              <a:solidFill>
                <a:schemeClr val="bg1">
                  <a:lumMod val="50000"/>
                </a:schemeClr>
              </a:solidFill>
            </a:endParaRPr>
          </a:p>
        </p:txBody>
      </p:sp>
      <p:sp>
        <p:nvSpPr>
          <p:cNvPr id="27" name="Rectangle 26">
            <a:extLst>
              <a:ext uri="{FF2B5EF4-FFF2-40B4-BE49-F238E27FC236}">
                <a16:creationId xmlns:a16="http://schemas.microsoft.com/office/drawing/2014/main" id="{FB831A55-3A5D-4FB4-A99F-F17B2245F1E2}"/>
              </a:ext>
            </a:extLst>
          </p:cNvPr>
          <p:cNvSpPr/>
          <p:nvPr/>
        </p:nvSpPr>
        <p:spPr>
          <a:xfrm>
            <a:off x="5937994" y="666958"/>
            <a:ext cx="32060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Ganel &amp; Goodale (2003, </a:t>
            </a:r>
            <a:r>
              <a:rPr kumimoji="0" lang="en-US" sz="18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68DF91D-5326-4675-A7A2-BEB3F22A279F}"/>
              </a:ext>
            </a:extLst>
          </p:cNvPr>
          <p:cNvSpPr txBox="1">
            <a:spLocks/>
          </p:cNvSpPr>
          <p:nvPr/>
        </p:nvSpPr>
        <p:spPr>
          <a:xfrm>
            <a:off x="357981" y="-74894"/>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Garner Interference in </a:t>
            </a:r>
            <a:r>
              <a:rPr lang="en-US" sz="3300" dirty="0">
                <a:solidFill>
                  <a:srgbClr val="C00000"/>
                </a:solidFill>
                <a:uFill>
                  <a:solidFill>
                    <a:srgbClr val="C00000"/>
                  </a:solidFill>
                </a:uFill>
                <a:latin typeface="Calibri Light" panose="020F0302020204030204"/>
              </a:rPr>
              <a:t>Perception</a:t>
            </a:r>
            <a:r>
              <a:rPr lang="en-US" sz="3300" dirty="0">
                <a:solidFill>
                  <a:prstClr val="black"/>
                </a:solidFill>
                <a:latin typeface="Calibri Light" panose="020F0302020204030204"/>
              </a:rPr>
              <a:t> and </a:t>
            </a:r>
            <a:r>
              <a:rPr lang="en-US" sz="3300" dirty="0">
                <a:solidFill>
                  <a:srgbClr val="0070C0"/>
                </a:solidFill>
                <a:uFill>
                  <a:solidFill>
                    <a:srgbClr val="0070C0"/>
                  </a:solidFill>
                </a:uFill>
                <a:latin typeface="Calibri Light" panose="020F0302020204030204"/>
              </a:rPr>
              <a:t>Action</a:t>
            </a:r>
          </a:p>
        </p:txBody>
      </p:sp>
    </p:spTree>
    <p:extLst>
      <p:ext uri="{BB962C8B-B14F-4D97-AF65-F5344CB8AC3E}">
        <p14:creationId xmlns:p14="http://schemas.microsoft.com/office/powerpoint/2010/main" val="16718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par>
                                <p:cTn id="21" presetID="27" presetClass="emph" presetSubtype="0" fill="remove" nodeType="withEffect">
                                  <p:stCondLst>
                                    <p:cond delay="0"/>
                                  </p:stCondLst>
                                  <p:childTnLst>
                                    <p:animClr clrSpc="rgb" dir="cw">
                                      <p:cBhvr override="childStyle">
                                        <p:cTn id="22" dur="1000" autoRev="1" fill="remove"/>
                                        <p:tgtEl>
                                          <p:spTgt spid="17">
                                            <p:txEl>
                                              <p:pRg st="0" end="0"/>
                                            </p:txEl>
                                          </p:spTgt>
                                        </p:tgtEl>
                                        <p:attrNameLst>
                                          <p:attrName>style.color</p:attrName>
                                        </p:attrNameLst>
                                      </p:cBhvr>
                                      <p:to>
                                        <a:srgbClr val="FFD965"/>
                                      </p:to>
                                    </p:animClr>
                                    <p:animClr clrSpc="rgb" dir="cw">
                                      <p:cBhvr>
                                        <p:cTn id="23" dur="1000" autoRev="1" fill="remove"/>
                                        <p:tgtEl>
                                          <p:spTgt spid="17">
                                            <p:txEl>
                                              <p:pRg st="0" end="0"/>
                                            </p:txEl>
                                          </p:spTgt>
                                        </p:tgtEl>
                                        <p:attrNameLst>
                                          <p:attrName>fillcolor</p:attrName>
                                        </p:attrNameLst>
                                      </p:cBhvr>
                                      <p:to>
                                        <a:srgbClr val="FFD965"/>
                                      </p:to>
                                    </p:animClr>
                                    <p:set>
                                      <p:cBhvr>
                                        <p:cTn id="24" dur="1000" autoRev="1" fill="remove"/>
                                        <p:tgtEl>
                                          <p:spTgt spid="17">
                                            <p:txEl>
                                              <p:pRg st="0" end="0"/>
                                            </p:txEl>
                                          </p:spTgt>
                                        </p:tgtEl>
                                        <p:attrNameLst>
                                          <p:attrName>fill.type</p:attrName>
                                        </p:attrNameLst>
                                      </p:cBhvr>
                                      <p:to>
                                        <p:strVal val="solid"/>
                                      </p:to>
                                    </p:set>
                                    <p:set>
                                      <p:cBhvr>
                                        <p:cTn id="25" dur="1000" autoRev="1" fill="remove"/>
                                        <p:tgtEl>
                                          <p:spTgt spid="17">
                                            <p:txEl>
                                              <p:pRg st="0" end="0"/>
                                            </p:txEl>
                                          </p:spTgt>
                                        </p:tgtEl>
                                        <p:attrNameLst>
                                          <p:attrName>fill.on</p:attrName>
                                        </p:attrNameLst>
                                      </p:cBhvr>
                                      <p:to>
                                        <p:strVal val="true"/>
                                      </p:to>
                                    </p:set>
                                  </p:childTnLst>
                                </p:cTn>
                              </p:par>
                              <p:par>
                                <p:cTn id="26" presetID="27" presetClass="emph" presetSubtype="0" fill="remove" nodeType="withEffect">
                                  <p:stCondLst>
                                    <p:cond delay="0"/>
                                  </p:stCondLst>
                                  <p:childTnLst>
                                    <p:animClr clrSpc="rgb" dir="cw">
                                      <p:cBhvr override="childStyle">
                                        <p:cTn id="27" dur="1000" autoRev="1" fill="remove"/>
                                        <p:tgtEl>
                                          <p:spTgt spid="17">
                                            <p:txEl>
                                              <p:pRg st="5" end="5"/>
                                            </p:txEl>
                                          </p:spTgt>
                                        </p:tgtEl>
                                        <p:attrNameLst>
                                          <p:attrName>style.color</p:attrName>
                                        </p:attrNameLst>
                                      </p:cBhvr>
                                      <p:to>
                                        <a:srgbClr val="FFC000"/>
                                      </p:to>
                                    </p:animClr>
                                    <p:animClr clrSpc="rgb" dir="cw">
                                      <p:cBhvr>
                                        <p:cTn id="28" dur="1000" autoRev="1" fill="remove"/>
                                        <p:tgtEl>
                                          <p:spTgt spid="17">
                                            <p:txEl>
                                              <p:pRg st="5" end="5"/>
                                            </p:txEl>
                                          </p:spTgt>
                                        </p:tgtEl>
                                        <p:attrNameLst>
                                          <p:attrName>fillcolor</p:attrName>
                                        </p:attrNameLst>
                                      </p:cBhvr>
                                      <p:to>
                                        <a:srgbClr val="FFC000"/>
                                      </p:to>
                                    </p:animClr>
                                    <p:set>
                                      <p:cBhvr>
                                        <p:cTn id="29" dur="1000" autoRev="1" fill="remove"/>
                                        <p:tgtEl>
                                          <p:spTgt spid="17">
                                            <p:txEl>
                                              <p:pRg st="5" end="5"/>
                                            </p:txEl>
                                          </p:spTgt>
                                        </p:tgtEl>
                                        <p:attrNameLst>
                                          <p:attrName>fill.type</p:attrName>
                                        </p:attrNameLst>
                                      </p:cBhvr>
                                      <p:to>
                                        <p:strVal val="solid"/>
                                      </p:to>
                                    </p:set>
                                    <p:set>
                                      <p:cBhvr>
                                        <p:cTn id="30" dur="1000" autoRev="1" fill="remove"/>
                                        <p:tgtEl>
                                          <p:spTgt spid="17">
                                            <p:txEl>
                                              <p:pRg st="5" end="5"/>
                                            </p:txEl>
                                          </p:spTgt>
                                        </p:tgtEl>
                                        <p:attrNameLst>
                                          <p:attrName>fill.on</p:attrName>
                                        </p:attrNameLst>
                                      </p:cBhvr>
                                      <p:to>
                                        <p:strVal val="true"/>
                                      </p:to>
                                    </p:set>
                                  </p:childTnLst>
                                </p:cTn>
                              </p:par>
                              <p:par>
                                <p:cTn id="31" presetID="27" presetClass="emph" presetSubtype="0" fill="remove" nodeType="withEffect">
                                  <p:stCondLst>
                                    <p:cond delay="0"/>
                                  </p:stCondLst>
                                  <p:childTnLst>
                                    <p:animClr clrSpc="rgb" dir="cw">
                                      <p:cBhvr override="childStyle">
                                        <p:cTn id="32" dur="1000" autoRev="1" fill="remove"/>
                                        <p:tgtEl>
                                          <p:spTgt spid="17">
                                            <p:txEl>
                                              <p:pRg st="6" end="6"/>
                                            </p:txEl>
                                          </p:spTgt>
                                        </p:tgtEl>
                                        <p:attrNameLst>
                                          <p:attrName>style.color</p:attrName>
                                        </p:attrNameLst>
                                      </p:cBhvr>
                                      <p:to>
                                        <a:srgbClr val="FFC000"/>
                                      </p:to>
                                    </p:animClr>
                                    <p:animClr clrSpc="rgb" dir="cw">
                                      <p:cBhvr>
                                        <p:cTn id="33" dur="1000" autoRev="1" fill="remove"/>
                                        <p:tgtEl>
                                          <p:spTgt spid="17">
                                            <p:txEl>
                                              <p:pRg st="6" end="6"/>
                                            </p:txEl>
                                          </p:spTgt>
                                        </p:tgtEl>
                                        <p:attrNameLst>
                                          <p:attrName>fillcolor</p:attrName>
                                        </p:attrNameLst>
                                      </p:cBhvr>
                                      <p:to>
                                        <a:srgbClr val="FFC000"/>
                                      </p:to>
                                    </p:animClr>
                                    <p:set>
                                      <p:cBhvr>
                                        <p:cTn id="34" dur="1000" autoRev="1" fill="remove"/>
                                        <p:tgtEl>
                                          <p:spTgt spid="17">
                                            <p:txEl>
                                              <p:pRg st="6" end="6"/>
                                            </p:txEl>
                                          </p:spTgt>
                                        </p:tgtEl>
                                        <p:attrNameLst>
                                          <p:attrName>fill.type</p:attrName>
                                        </p:attrNameLst>
                                      </p:cBhvr>
                                      <p:to>
                                        <p:strVal val="solid"/>
                                      </p:to>
                                    </p:set>
                                    <p:set>
                                      <p:cBhvr>
                                        <p:cTn id="35" dur="1000" autoRev="1" fill="remove"/>
                                        <p:tgtEl>
                                          <p:spTgt spid="17">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uiExpand="1" build="allAtOnce"/>
      <p:bldP spid="1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C89B894-E8B6-4A99-9AC6-B603E6608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924" y="766151"/>
            <a:ext cx="6400800" cy="5029200"/>
          </a:xfrm>
          <a:prstGeom prst="rect">
            <a:avLst/>
          </a:prstGeom>
        </p:spPr>
      </p:pic>
      <p:sp>
        <p:nvSpPr>
          <p:cNvPr id="7" name="Title 1">
            <a:extLst>
              <a:ext uri="{FF2B5EF4-FFF2-40B4-BE49-F238E27FC236}">
                <a16:creationId xmlns:a16="http://schemas.microsoft.com/office/drawing/2014/main" id="{621DAC2B-8D5B-DA4E-9948-A4E23D66AD86}"/>
              </a:ext>
            </a:extLst>
          </p:cNvPr>
          <p:cNvSpPr txBox="1">
            <a:spLocks/>
          </p:cNvSpPr>
          <p:nvPr/>
        </p:nvSpPr>
        <p:spPr>
          <a:xfrm>
            <a:off x="357981" y="-74894"/>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Garner Interference in </a:t>
            </a:r>
            <a:r>
              <a:rPr lang="en-US" sz="3300" dirty="0">
                <a:solidFill>
                  <a:srgbClr val="C00000"/>
                </a:solidFill>
                <a:uFill>
                  <a:solidFill>
                    <a:srgbClr val="C00000"/>
                  </a:solidFill>
                </a:uFill>
                <a:latin typeface="Calibri Light" panose="020F0302020204030204"/>
              </a:rPr>
              <a:t>Perception</a:t>
            </a:r>
            <a:r>
              <a:rPr lang="en-US" sz="3300" dirty="0">
                <a:solidFill>
                  <a:prstClr val="black"/>
                </a:solidFill>
                <a:latin typeface="Calibri Light" panose="020F0302020204030204"/>
              </a:rPr>
              <a:t> and </a:t>
            </a:r>
            <a:r>
              <a:rPr lang="en-US" sz="3300" dirty="0">
                <a:solidFill>
                  <a:srgbClr val="0070C0"/>
                </a:solidFill>
                <a:uFill>
                  <a:solidFill>
                    <a:srgbClr val="0070C0"/>
                  </a:solidFill>
                </a:uFill>
                <a:latin typeface="Calibri Light" panose="020F0302020204030204"/>
              </a:rPr>
              <a:t>Action</a:t>
            </a:r>
          </a:p>
        </p:txBody>
      </p:sp>
      <p:sp>
        <p:nvSpPr>
          <p:cNvPr id="8" name="Date Placeholder 7">
            <a:extLst>
              <a:ext uri="{FF2B5EF4-FFF2-40B4-BE49-F238E27FC236}">
                <a16:creationId xmlns:a16="http://schemas.microsoft.com/office/drawing/2014/main" id="{E7612E8E-5E2F-4955-9C6F-5FCD6E2B51F5}"/>
              </a:ext>
            </a:extLst>
          </p:cNvPr>
          <p:cNvSpPr>
            <a:spLocks noGrp="1"/>
          </p:cNvSpPr>
          <p:nvPr>
            <p:ph type="dt" sz="half" idx="10"/>
          </p:nvPr>
        </p:nvSpPr>
        <p:spPr/>
        <p:txBody>
          <a:bodyPr/>
          <a:lstStyle/>
          <a:p>
            <a:fld id="{F929A14C-0E2A-4B50-86E3-BE75CDB562C1}" type="datetime1">
              <a:rPr lang="en-GB" smtClean="0"/>
              <a:t>21.8.24</a:t>
            </a:fld>
            <a:endParaRPr lang="en-GB"/>
          </a:p>
        </p:txBody>
      </p:sp>
      <p:sp>
        <p:nvSpPr>
          <p:cNvPr id="6" name="Footer Placeholder 5">
            <a:extLst>
              <a:ext uri="{FF2B5EF4-FFF2-40B4-BE49-F238E27FC236}">
                <a16:creationId xmlns:a16="http://schemas.microsoft.com/office/drawing/2014/main" id="{C6763BBF-85A0-4D87-A9FC-B9218AF22FC7}"/>
              </a:ext>
            </a:extLst>
          </p:cNvPr>
          <p:cNvSpPr>
            <a:spLocks noGrp="1"/>
          </p:cNvSpPr>
          <p:nvPr>
            <p:ph type="ftr" sz="quarter" idx="3"/>
          </p:nvPr>
        </p:nvSpPr>
        <p:spPr/>
        <p:txBody>
          <a:bodyPr/>
          <a:lstStyle/>
          <a:p>
            <a:r>
              <a:rPr lang="en-US"/>
              <a:t>Perception-Action Dissociations in Garner Interference</a:t>
            </a:r>
            <a:endParaRPr lang="en-GB"/>
          </a:p>
        </p:txBody>
      </p:sp>
      <p:sp>
        <p:nvSpPr>
          <p:cNvPr id="10" name="Slide Number Placeholder 9">
            <a:extLst>
              <a:ext uri="{FF2B5EF4-FFF2-40B4-BE49-F238E27FC236}">
                <a16:creationId xmlns:a16="http://schemas.microsoft.com/office/drawing/2014/main" id="{AC4D767B-6B32-4FCB-A57E-6B211E4B79D9}"/>
              </a:ext>
            </a:extLst>
          </p:cNvPr>
          <p:cNvSpPr>
            <a:spLocks noGrp="1"/>
          </p:cNvSpPr>
          <p:nvPr>
            <p:ph type="sldNum" sz="quarter" idx="12"/>
          </p:nvPr>
        </p:nvSpPr>
        <p:spPr/>
        <p:txBody>
          <a:bodyPr/>
          <a:lstStyle/>
          <a:p>
            <a:fld id="{693FFFD9-7996-49B5-BE56-DCA69D45BFAE}" type="slidenum">
              <a:rPr lang="en-GB" smtClean="0"/>
              <a:pPr/>
              <a:t>6</a:t>
            </a:fld>
            <a:endParaRPr lang="en-GB"/>
          </a:p>
        </p:txBody>
      </p:sp>
      <p:sp>
        <p:nvSpPr>
          <p:cNvPr id="28" name="Rectangle 27">
            <a:extLst>
              <a:ext uri="{FF2B5EF4-FFF2-40B4-BE49-F238E27FC236}">
                <a16:creationId xmlns:a16="http://schemas.microsoft.com/office/drawing/2014/main" id="{6E10E059-40C3-45A6-9C16-42C2F8419A6C}"/>
              </a:ext>
            </a:extLst>
          </p:cNvPr>
          <p:cNvSpPr/>
          <p:nvPr/>
        </p:nvSpPr>
        <p:spPr>
          <a:xfrm>
            <a:off x="5937994" y="666958"/>
            <a:ext cx="32060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Ganel &amp; Goodale (2003, </a:t>
            </a:r>
            <a:r>
              <a:rPr kumimoji="0" lang="en-US" sz="18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5" name="Graphic 5" descr="Hold Gesture with solid fill">
            <a:extLst>
              <a:ext uri="{FF2B5EF4-FFF2-40B4-BE49-F238E27FC236}">
                <a16:creationId xmlns:a16="http://schemas.microsoft.com/office/drawing/2014/main" id="{49381E0A-F423-4E9F-90A0-11B1C7DAAE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1450" y="5786509"/>
            <a:ext cx="572814" cy="572814"/>
          </a:xfrm>
          <a:prstGeom prst="rect">
            <a:avLst/>
          </a:prstGeom>
        </p:spPr>
      </p:pic>
      <p:grpSp>
        <p:nvGrpSpPr>
          <p:cNvPr id="21" name="Group 20">
            <a:extLst>
              <a:ext uri="{FF2B5EF4-FFF2-40B4-BE49-F238E27FC236}">
                <a16:creationId xmlns:a16="http://schemas.microsoft.com/office/drawing/2014/main" id="{BD90F32F-21D5-4201-892C-7B5993C29BA9}"/>
              </a:ext>
            </a:extLst>
          </p:cNvPr>
          <p:cNvGrpSpPr/>
          <p:nvPr/>
        </p:nvGrpSpPr>
        <p:grpSpPr>
          <a:xfrm>
            <a:off x="3704607" y="5951726"/>
            <a:ext cx="829433" cy="347933"/>
            <a:chOff x="820777" y="5155014"/>
            <a:chExt cx="1773228" cy="695866"/>
          </a:xfrm>
        </p:grpSpPr>
        <p:pic>
          <p:nvPicPr>
            <p:cNvPr id="22" name="Picture 21">
              <a:extLst>
                <a:ext uri="{FF2B5EF4-FFF2-40B4-BE49-F238E27FC236}">
                  <a16:creationId xmlns:a16="http://schemas.microsoft.com/office/drawing/2014/main" id="{5A6BDE38-74D0-473B-BFC1-8D072C50B409}"/>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23" name="Cube 22">
              <a:extLst>
                <a:ext uri="{FF2B5EF4-FFF2-40B4-BE49-F238E27FC236}">
                  <a16:creationId xmlns:a16="http://schemas.microsoft.com/office/drawing/2014/main" id="{7A2CE9B4-94D9-4A46-91B1-D85793BA2488}"/>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BDD5C312-1CCC-4672-A4E7-B741D996A19B}"/>
              </a:ext>
            </a:extLst>
          </p:cNvPr>
          <p:cNvSpPr txBox="1"/>
          <p:nvPr/>
        </p:nvSpPr>
        <p:spPr>
          <a:xfrm>
            <a:off x="2594143" y="808507"/>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Exp 1</a:t>
            </a:r>
          </a:p>
        </p:txBody>
      </p:sp>
      <p:sp>
        <p:nvSpPr>
          <p:cNvPr id="18" name="TextBox 17">
            <a:extLst>
              <a:ext uri="{FF2B5EF4-FFF2-40B4-BE49-F238E27FC236}">
                <a16:creationId xmlns:a16="http://schemas.microsoft.com/office/drawing/2014/main" id="{016D6D48-0761-4F02-858F-66BE3BA028A4}"/>
              </a:ext>
            </a:extLst>
          </p:cNvPr>
          <p:cNvSpPr txBox="1"/>
          <p:nvPr/>
        </p:nvSpPr>
        <p:spPr>
          <a:xfrm>
            <a:off x="3761512" y="802187"/>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Control</a:t>
            </a:r>
          </a:p>
        </p:txBody>
      </p:sp>
      <p:sp>
        <p:nvSpPr>
          <p:cNvPr id="2" name="Rectangle 1">
            <a:extLst>
              <a:ext uri="{FF2B5EF4-FFF2-40B4-BE49-F238E27FC236}">
                <a16:creationId xmlns:a16="http://schemas.microsoft.com/office/drawing/2014/main" id="{F9401B6E-0BA6-4940-914A-944D8D7926FF}"/>
              </a:ext>
            </a:extLst>
          </p:cNvPr>
          <p:cNvSpPr/>
          <p:nvPr/>
        </p:nvSpPr>
        <p:spPr>
          <a:xfrm>
            <a:off x="2925082" y="808507"/>
            <a:ext cx="1038696"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904CD43-473E-41DB-9F29-E77B28930397}"/>
              </a:ext>
            </a:extLst>
          </p:cNvPr>
          <p:cNvSpPr/>
          <p:nvPr/>
        </p:nvSpPr>
        <p:spPr>
          <a:xfrm>
            <a:off x="4279037" y="809511"/>
            <a:ext cx="711825"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3E83021-42F4-4271-85C3-B0695C173A7C}"/>
              </a:ext>
            </a:extLst>
          </p:cNvPr>
          <p:cNvSpPr/>
          <p:nvPr/>
        </p:nvSpPr>
        <p:spPr>
          <a:xfrm>
            <a:off x="5277293" y="1140741"/>
            <a:ext cx="254001" cy="243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5F3C5FC-4093-4E92-BB55-3300C1AB5EE0}"/>
              </a:ext>
            </a:extLst>
          </p:cNvPr>
          <p:cNvSpPr/>
          <p:nvPr/>
        </p:nvSpPr>
        <p:spPr>
          <a:xfrm>
            <a:off x="5861049" y="1181093"/>
            <a:ext cx="1186026" cy="57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28845E8-016A-4F64-A2DE-8587EBD13B7C}"/>
              </a:ext>
            </a:extLst>
          </p:cNvPr>
          <p:cNvSpPr/>
          <p:nvPr/>
        </p:nvSpPr>
        <p:spPr>
          <a:xfrm>
            <a:off x="5098289" y="5390104"/>
            <a:ext cx="1186026" cy="57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E933B36-64BB-42AA-9284-BFD23F2633A9}"/>
              </a:ext>
            </a:extLst>
          </p:cNvPr>
          <p:cNvSpPr/>
          <p:nvPr/>
        </p:nvSpPr>
        <p:spPr>
          <a:xfrm>
            <a:off x="5150781" y="808507"/>
            <a:ext cx="641374"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5E4D943-1769-421B-B7CD-87EBC6F5431C}"/>
              </a:ext>
            </a:extLst>
          </p:cNvPr>
          <p:cNvSpPr txBox="1"/>
          <p:nvPr/>
        </p:nvSpPr>
        <p:spPr>
          <a:xfrm>
            <a:off x="4586685" y="803000"/>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Exp 2</a:t>
            </a:r>
          </a:p>
        </p:txBody>
      </p:sp>
      <p:pic>
        <p:nvPicPr>
          <p:cNvPr id="31" name="Graphic 12" descr="Pinch Zoom In with solid fill">
            <a:extLst>
              <a:ext uri="{FF2B5EF4-FFF2-40B4-BE49-F238E27FC236}">
                <a16:creationId xmlns:a16="http://schemas.microsoft.com/office/drawing/2014/main" id="{2F9C9FDE-A7F2-46B4-B05A-060F35361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423015">
            <a:off x="5226035" y="5715892"/>
            <a:ext cx="618060" cy="674861"/>
          </a:xfrm>
          <a:prstGeom prst="rect">
            <a:avLst/>
          </a:prstGeom>
        </p:spPr>
      </p:pic>
      <p:sp>
        <p:nvSpPr>
          <p:cNvPr id="15" name="Rectangle 14">
            <a:extLst>
              <a:ext uri="{FF2B5EF4-FFF2-40B4-BE49-F238E27FC236}">
                <a16:creationId xmlns:a16="http://schemas.microsoft.com/office/drawing/2014/main" id="{0D38841A-D049-44C4-9F9A-6568DE766082}"/>
              </a:ext>
            </a:extLst>
          </p:cNvPr>
          <p:cNvSpPr/>
          <p:nvPr/>
        </p:nvSpPr>
        <p:spPr>
          <a:xfrm>
            <a:off x="5792155" y="1322076"/>
            <a:ext cx="3351845" cy="1246495"/>
          </a:xfrm>
          <a:prstGeom prst="rect">
            <a:avLst/>
          </a:prstGeom>
          <a:solidFill>
            <a:schemeClr val="bg1"/>
          </a:solidFill>
          <a:ln w="6350">
            <a:solidFill>
              <a:schemeClr val="tx1"/>
            </a:solidFill>
          </a:ln>
          <a:effectLst>
            <a:outerShdw blurRad="50800" dist="38100" dir="8100000" algn="tr" rotWithShape="0">
              <a:prstClr val="black">
                <a:alpha val="40000"/>
              </a:prstClr>
            </a:outerShdw>
          </a:effectLst>
        </p:spPr>
        <p:txBody>
          <a:bodyPr wrap="square">
            <a:spAutoFit/>
          </a:bodyPr>
          <a:lstStyle/>
          <a:p>
            <a:pPr algn="ctr"/>
            <a:r>
              <a:rPr lang="en-GB" sz="2500" b="1" dirty="0">
                <a:solidFill>
                  <a:prstClr val="black"/>
                </a:solidFill>
                <a:latin typeface="Calibri" panose="020F0502020204030204"/>
              </a:rPr>
              <a:t>The processing of </a:t>
            </a:r>
            <a:r>
              <a:rPr lang="en-GB" sz="2500" b="1" dirty="0">
                <a:solidFill>
                  <a:srgbClr val="C00000"/>
                </a:solidFill>
                <a:latin typeface="Calibri" panose="020F0502020204030204"/>
              </a:rPr>
              <a:t>perception</a:t>
            </a:r>
            <a:r>
              <a:rPr lang="en-GB" sz="2500" b="1" dirty="0">
                <a:solidFill>
                  <a:prstClr val="black"/>
                </a:solidFill>
                <a:latin typeface="Calibri" panose="020F0502020204030204"/>
              </a:rPr>
              <a:t> and </a:t>
            </a:r>
            <a:r>
              <a:rPr lang="en-GB" sz="2500" b="1" dirty="0">
                <a:solidFill>
                  <a:srgbClr val="0070C0"/>
                </a:solidFill>
                <a:latin typeface="Calibri" panose="020F0502020204030204"/>
              </a:rPr>
              <a:t>action</a:t>
            </a:r>
            <a:r>
              <a:rPr lang="en-GB" sz="2500" b="1" dirty="0">
                <a:solidFill>
                  <a:prstClr val="black"/>
                </a:solidFill>
                <a:latin typeface="Calibri" panose="020F0502020204030204"/>
              </a:rPr>
              <a:t> is fundamentally different</a:t>
            </a:r>
          </a:p>
        </p:txBody>
      </p:sp>
      <p:sp>
        <p:nvSpPr>
          <p:cNvPr id="32" name="TextBox 31">
            <a:extLst>
              <a:ext uri="{FF2B5EF4-FFF2-40B4-BE49-F238E27FC236}">
                <a16:creationId xmlns:a16="http://schemas.microsoft.com/office/drawing/2014/main" id="{9FBC2272-E185-4E90-92EC-83AAF8F9C690}"/>
              </a:ext>
            </a:extLst>
          </p:cNvPr>
          <p:cNvSpPr txBox="1"/>
          <p:nvPr/>
        </p:nvSpPr>
        <p:spPr>
          <a:xfrm>
            <a:off x="2448171" y="6272610"/>
            <a:ext cx="3372293" cy="369332"/>
          </a:xfrm>
          <a:prstGeom prst="rect">
            <a:avLst/>
          </a:prstGeom>
          <a:noFill/>
        </p:spPr>
        <p:txBody>
          <a:bodyPr wrap="square" rtlCol="0">
            <a:spAutoFit/>
          </a:bodyPr>
          <a:lstStyle/>
          <a:p>
            <a:r>
              <a:rPr lang="en-GB" b="1" dirty="0">
                <a:solidFill>
                  <a:srgbClr val="CAA448"/>
                </a:solidFill>
              </a:rPr>
              <a:t>n = number of participants in task</a:t>
            </a:r>
          </a:p>
        </p:txBody>
      </p:sp>
    </p:spTree>
    <p:extLst>
      <p:ext uri="{BB962C8B-B14F-4D97-AF65-F5344CB8AC3E}">
        <p14:creationId xmlns:p14="http://schemas.microsoft.com/office/powerpoint/2010/main" val="26613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P spid="30"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4F12FF8-2699-4667-8974-7617D9F46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441" y="2206791"/>
            <a:ext cx="2284649" cy="2289001"/>
          </a:xfrm>
          <a:prstGeom prst="rect">
            <a:avLst/>
          </a:prstGeom>
        </p:spPr>
      </p:pic>
      <p:sp>
        <p:nvSpPr>
          <p:cNvPr id="4" name="Title 1">
            <a:extLst>
              <a:ext uri="{FF2B5EF4-FFF2-40B4-BE49-F238E27FC236}">
                <a16:creationId xmlns:a16="http://schemas.microsoft.com/office/drawing/2014/main" id="{4D4FADDE-856A-44A2-A129-62841F39A5AA}"/>
              </a:ext>
            </a:extLst>
          </p:cNvPr>
          <p:cNvSpPr txBox="1">
            <a:spLocks/>
          </p:cNvSpPr>
          <p:nvPr/>
        </p:nvSpPr>
        <p:spPr>
          <a:xfrm>
            <a:off x="628650" y="240455"/>
            <a:ext cx="7886700" cy="994172"/>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alibri Light" panose="020F0302020204030204"/>
                <a:ea typeface="+mj-ea"/>
                <a:cs typeface="+mj-cs"/>
              </a:rPr>
              <a:t>Perception-Action Model (PAM)</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p:txBody>
      </p:sp>
      <p:sp>
        <p:nvSpPr>
          <p:cNvPr id="5" name="Text Placeholder 3">
            <a:extLst>
              <a:ext uri="{FF2B5EF4-FFF2-40B4-BE49-F238E27FC236}">
                <a16:creationId xmlns:a16="http://schemas.microsoft.com/office/drawing/2014/main" id="{F3A83A88-5088-454B-97AF-87567AEAE9EA}"/>
              </a:ext>
            </a:extLst>
          </p:cNvPr>
          <p:cNvSpPr txBox="1">
            <a:spLocks/>
          </p:cNvSpPr>
          <p:nvPr/>
        </p:nvSpPr>
        <p:spPr>
          <a:xfrm>
            <a:off x="335235" y="1700380"/>
            <a:ext cx="5614628" cy="4580326"/>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rPr>
              <a:t>      Goodale</a:t>
            </a:r>
            <a:r>
              <a:rPr kumimoji="0" lang="en-US" sz="2000" b="1" i="0" u="none" strike="noStrike" kern="1200" cap="none" spc="0" normalizeH="0" noProof="0" dirty="0">
                <a:ln>
                  <a:noFill/>
                </a:ln>
                <a:solidFill>
                  <a:prstClr val="black"/>
                </a:solidFill>
                <a:effectLst/>
                <a:uLnTx/>
                <a:uFillTx/>
                <a:latin typeface="Calibri" panose="020F0502020204030204"/>
              </a:rPr>
              <a:t> &amp; Milner</a:t>
            </a:r>
            <a:r>
              <a:rPr kumimoji="0" lang="en-US" sz="2000" b="1" i="0" u="none" strike="noStrike" kern="1200" cap="none" spc="0" normalizeH="0" baseline="0" noProof="0" dirty="0">
                <a:ln>
                  <a:noFill/>
                </a:ln>
                <a:solidFill>
                  <a:prstClr val="black"/>
                </a:solidFill>
                <a:effectLst/>
                <a:uLnTx/>
                <a:uFillTx/>
                <a:latin typeface="Calibri" panose="020F0502020204030204"/>
              </a:rPr>
              <a:t> (1992)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tint val="75000"/>
                </a:prstClr>
              </a:solidFill>
              <a:effectLst/>
              <a:uLnTx/>
              <a:uFillTx/>
              <a:latin typeface="Calibri" panose="020F0502020204030204"/>
            </a:endParaRP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rPr>
              <a:t>Separate and parallel </a:t>
            </a:r>
            <a:r>
              <a:rPr kumimoji="0" lang="en-US" sz="2000" b="0" i="0" u="none" strike="noStrike" kern="1200" cap="none" spc="0" normalizeH="0" baseline="0" noProof="0" dirty="0">
                <a:ln>
                  <a:noFill/>
                </a:ln>
                <a:solidFill>
                  <a:srgbClr val="C00000"/>
                </a:solidFill>
                <a:effectLst/>
                <a:uLnTx/>
                <a:uFillTx/>
                <a:latin typeface="Calibri" panose="020F0502020204030204"/>
              </a:rPr>
              <a:t>ventral</a:t>
            </a:r>
            <a:r>
              <a:rPr kumimoji="0" lang="en-US" sz="2000" b="0" i="0" u="none" strike="noStrike" kern="1200" cap="none" spc="0" normalizeH="0" baseline="0" noProof="0" dirty="0">
                <a:ln>
                  <a:noFill/>
                </a:ln>
                <a:solidFill>
                  <a:prstClr val="black"/>
                </a:solidFill>
                <a:effectLst/>
                <a:uLnTx/>
                <a:uFillTx/>
                <a:latin typeface="Calibri" panose="020F0502020204030204"/>
              </a:rPr>
              <a:t> and </a:t>
            </a:r>
            <a:r>
              <a:rPr kumimoji="0" lang="en-US" sz="2000" b="0" i="0" u="none" strike="noStrike" kern="1200" cap="none" spc="0" normalizeH="0" baseline="0" noProof="0" dirty="0">
                <a:ln>
                  <a:noFill/>
                </a:ln>
                <a:solidFill>
                  <a:srgbClr val="0070C0"/>
                </a:solidFill>
                <a:effectLst/>
                <a:uLnTx/>
                <a:uFillTx/>
                <a:latin typeface="Calibri" panose="020F0502020204030204"/>
              </a:rPr>
              <a:t>dorsal</a:t>
            </a:r>
            <a:r>
              <a:rPr kumimoji="0" lang="en-US" sz="2000" b="0" i="0" u="none" strike="noStrike" kern="1200" cap="none" spc="0" normalizeH="0" baseline="0" noProof="0" dirty="0">
                <a:ln>
                  <a:noFill/>
                </a:ln>
                <a:solidFill>
                  <a:prstClr val="black"/>
                </a:solidFill>
                <a:effectLst/>
                <a:uLnTx/>
                <a:uFillTx/>
                <a:latin typeface="Calibri" panose="020F0502020204030204"/>
              </a:rPr>
              <a:t> streams</a:t>
            </a: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ndParaRPr>
          </a:p>
          <a:p>
            <a:pPr marL="488454" lvl="1" indent="-285750">
              <a:buFont typeface="Arial" panose="020B0604020202020204" pitchFamily="34" charset="0"/>
              <a:buChar char="•"/>
              <a:defRPr/>
            </a:pPr>
            <a:r>
              <a:rPr lang="en-US" sz="2000" dirty="0">
                <a:solidFill>
                  <a:prstClr val="black"/>
                </a:solidFill>
              </a:rPr>
              <a:t>Different processing in </a:t>
            </a:r>
            <a:r>
              <a:rPr lang="en-US" sz="2000" dirty="0">
                <a:solidFill>
                  <a:srgbClr val="C00000"/>
                </a:solidFill>
              </a:rPr>
              <a:t>perception </a:t>
            </a:r>
            <a:r>
              <a:rPr lang="en-US" sz="2000" dirty="0">
                <a:solidFill>
                  <a:prstClr val="black"/>
                </a:solidFill>
              </a:rPr>
              <a:t>versus </a:t>
            </a:r>
            <a:r>
              <a:rPr lang="en-US" sz="2000" dirty="0">
                <a:solidFill>
                  <a:srgbClr val="0070C0"/>
                </a:solidFill>
              </a:rPr>
              <a:t>action</a:t>
            </a:r>
          </a:p>
          <a:p>
            <a:pPr marL="202704" marR="0" lvl="1"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ndParaRP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rPr>
              <a:t>Experiments on </a:t>
            </a:r>
            <a:r>
              <a:rPr kumimoji="0" lang="en-US" sz="2000" b="1" i="0" u="none" strike="noStrike" kern="1200" cap="none" spc="0" normalizeH="0" baseline="0" noProof="0" dirty="0">
                <a:ln>
                  <a:noFill/>
                </a:ln>
                <a:solidFill>
                  <a:prstClr val="black"/>
                </a:solidFill>
                <a:effectLst/>
                <a:uLnTx/>
                <a:uFillTx/>
                <a:latin typeface="Calibri" panose="020F0502020204030204"/>
              </a:rPr>
              <a:t>brain-lesion</a:t>
            </a:r>
            <a:r>
              <a:rPr kumimoji="0" lang="en-US" sz="2000" b="0" i="0" u="none" strike="noStrike" kern="1200" cap="none" spc="0" normalizeH="0" baseline="0" noProof="0" dirty="0">
                <a:ln>
                  <a:noFill/>
                </a:ln>
                <a:solidFill>
                  <a:prstClr val="black"/>
                </a:solidFill>
                <a:effectLst/>
                <a:uLnTx/>
                <a:uFillTx/>
                <a:latin typeface="Calibri" panose="020F0502020204030204"/>
              </a:rPr>
              <a:t> patients</a:t>
            </a: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rPr>
              <a:t>Supporting evidence from</a:t>
            </a:r>
            <a:r>
              <a:rPr kumimoji="0" lang="en-US" sz="2000" b="0" i="0" u="none" strike="noStrike" kern="1200" cap="none" spc="0" normalizeH="0" noProof="0" dirty="0">
                <a:ln>
                  <a:noFill/>
                </a:ln>
                <a:solidFill>
                  <a:prstClr val="black"/>
                </a:solidFill>
                <a:effectLst/>
                <a:uLnTx/>
                <a:uFillTx/>
                <a:latin typeface="Calibri" panose="020F0502020204030204"/>
              </a:rPr>
              <a:t> </a:t>
            </a:r>
            <a:r>
              <a:rPr kumimoji="0" lang="en-US" sz="2000" b="1" i="0" u="none" strike="noStrike" kern="1200" cap="none" spc="0" normalizeH="0" noProof="0" dirty="0">
                <a:ln>
                  <a:noFill/>
                </a:ln>
                <a:solidFill>
                  <a:prstClr val="black"/>
                </a:solidFill>
                <a:effectLst/>
                <a:uLnTx/>
                <a:uFillTx/>
                <a:latin typeface="Calibri" panose="020F0502020204030204"/>
              </a:rPr>
              <a:t>healthy humans</a:t>
            </a: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aseline="0" dirty="0">
              <a:solidFill>
                <a:prstClr val="black"/>
              </a:solidFill>
              <a:latin typeface="Calibri" panose="020F0502020204030204"/>
            </a:endParaRP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ndParaRPr>
          </a:p>
          <a:p>
            <a:pPr marL="488454"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tint val="75000"/>
                </a:prstClr>
              </a:solidFill>
              <a:effectLst/>
              <a:uLnTx/>
              <a:uFillTx/>
              <a:latin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50000"/>
                  <a:lumOff val="50000"/>
                </a:prstClr>
              </a:solidFill>
              <a:effectLst/>
              <a:uLnTx/>
              <a:uFillTx/>
              <a:latin typeface="Calibri" panose="020F0502020204030204"/>
            </a:endParaRPr>
          </a:p>
        </p:txBody>
      </p:sp>
      <p:sp>
        <p:nvSpPr>
          <p:cNvPr id="9" name="Rounded Rectangle 8">
            <a:extLst>
              <a:ext uri="{FF2B5EF4-FFF2-40B4-BE49-F238E27FC236}">
                <a16:creationId xmlns:a16="http://schemas.microsoft.com/office/drawing/2014/main" id="{517694BB-43E9-45B3-8488-362533DFF2A5}"/>
              </a:ext>
            </a:extLst>
          </p:cNvPr>
          <p:cNvSpPr/>
          <p:nvPr/>
        </p:nvSpPr>
        <p:spPr>
          <a:xfrm>
            <a:off x="8026665" y="2270853"/>
            <a:ext cx="702011" cy="352409"/>
          </a:xfrm>
          <a:prstGeom prst="roundRect">
            <a:avLst/>
          </a:prstGeom>
          <a:solidFill>
            <a:srgbClr val="0070C0">
              <a:alpha val="40000"/>
            </a:srgbClr>
          </a:solid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a:ln>
                  <a:noFill/>
                </a:ln>
                <a:solidFill>
                  <a:prstClr val="black"/>
                </a:solidFill>
                <a:effectLst/>
                <a:uLnTx/>
                <a:uFillTx/>
                <a:latin typeface="Calibri" panose="020F0502020204030204"/>
                <a:ea typeface="+mn-ea"/>
                <a:cs typeface="+mn-cs"/>
              </a:rPr>
              <a:t>Dorsal</a:t>
            </a:r>
          </a:p>
        </p:txBody>
      </p:sp>
      <p:sp>
        <p:nvSpPr>
          <p:cNvPr id="10" name="Rounded Rectangle 9">
            <a:extLst>
              <a:ext uri="{FF2B5EF4-FFF2-40B4-BE49-F238E27FC236}">
                <a16:creationId xmlns:a16="http://schemas.microsoft.com/office/drawing/2014/main" id="{7161F925-FA35-40E5-B3F7-6E7E1FD22EC5}"/>
              </a:ext>
            </a:extLst>
          </p:cNvPr>
          <p:cNvSpPr/>
          <p:nvPr/>
        </p:nvSpPr>
        <p:spPr>
          <a:xfrm>
            <a:off x="6314858" y="3638134"/>
            <a:ext cx="709446" cy="352409"/>
          </a:xfrm>
          <a:prstGeom prst="roundRect">
            <a:avLst/>
          </a:prstGeom>
          <a:solidFill>
            <a:srgbClr val="C00000">
              <a:alpha val="40000"/>
            </a:srgbClr>
          </a:solid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black"/>
                </a:solidFill>
                <a:effectLst/>
                <a:uLnTx/>
                <a:uFillTx/>
                <a:latin typeface="Calibri" panose="020F0502020204030204"/>
                <a:ea typeface="+mn-ea"/>
                <a:cs typeface="+mn-cs"/>
              </a:rPr>
              <a:t>Ventral</a:t>
            </a:r>
          </a:p>
        </p:txBody>
      </p:sp>
      <p:sp>
        <p:nvSpPr>
          <p:cNvPr id="11" name="Arc 10">
            <a:extLst>
              <a:ext uri="{FF2B5EF4-FFF2-40B4-BE49-F238E27FC236}">
                <a16:creationId xmlns:a16="http://schemas.microsoft.com/office/drawing/2014/main" id="{B42C69FB-B122-4A1D-A868-BF1ABEB6D6D2}"/>
              </a:ext>
            </a:extLst>
          </p:cNvPr>
          <p:cNvSpPr/>
          <p:nvPr/>
        </p:nvSpPr>
        <p:spPr>
          <a:xfrm rot="357950">
            <a:off x="6113727" y="2451669"/>
            <a:ext cx="2155378" cy="3026718"/>
          </a:xfrm>
          <a:prstGeom prst="arc">
            <a:avLst>
              <a:gd name="adj1" fmla="val 17175403"/>
              <a:gd name="adj2" fmla="val 19180879"/>
            </a:avLst>
          </a:prstGeom>
          <a:ln w="57150">
            <a:solidFill>
              <a:srgbClr val="2585C9">
                <a:alpha val="69020"/>
              </a:srgb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E26E259D-2950-4EF9-BC2F-D33ED7C4FA84}"/>
              </a:ext>
            </a:extLst>
          </p:cNvPr>
          <p:cNvSpPr/>
          <p:nvPr/>
        </p:nvSpPr>
        <p:spPr>
          <a:xfrm rot="6716811">
            <a:off x="6313687" y="1512297"/>
            <a:ext cx="1510630" cy="2496257"/>
          </a:xfrm>
          <a:prstGeom prst="arc">
            <a:avLst>
              <a:gd name="adj1" fmla="val 16707323"/>
              <a:gd name="adj2" fmla="val 20443093"/>
            </a:avLst>
          </a:prstGeom>
          <a:ln w="57150">
            <a:solidFill>
              <a:srgbClr val="C00000">
                <a:alpha val="48000"/>
              </a:srgb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9">
            <a:extLst>
              <a:ext uri="{FF2B5EF4-FFF2-40B4-BE49-F238E27FC236}">
                <a16:creationId xmlns:a16="http://schemas.microsoft.com/office/drawing/2014/main" id="{7C9C2C90-CE99-4D0F-8995-A872E40D397B}"/>
              </a:ext>
            </a:extLst>
          </p:cNvPr>
          <p:cNvSpPr txBox="1"/>
          <p:nvPr/>
        </p:nvSpPr>
        <p:spPr>
          <a:xfrm>
            <a:off x="7887681" y="3380095"/>
            <a:ext cx="1351940" cy="276999"/>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a:ea typeface="+mn-ea"/>
                <a:cs typeface="Calibri"/>
              </a:rPr>
              <a:t>V1</a:t>
            </a:r>
          </a:p>
        </p:txBody>
      </p:sp>
      <p:sp>
        <p:nvSpPr>
          <p:cNvPr id="14" name="Arc 13">
            <a:extLst>
              <a:ext uri="{FF2B5EF4-FFF2-40B4-BE49-F238E27FC236}">
                <a16:creationId xmlns:a16="http://schemas.microsoft.com/office/drawing/2014/main" id="{5E69F538-2D9F-4005-A169-C8195E303EEA}"/>
              </a:ext>
            </a:extLst>
          </p:cNvPr>
          <p:cNvSpPr/>
          <p:nvPr/>
        </p:nvSpPr>
        <p:spPr>
          <a:xfrm>
            <a:off x="7913616" y="3376276"/>
            <a:ext cx="447638" cy="195059"/>
          </a:xfrm>
          <a:prstGeom prst="arc">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Date Placeholder 15">
            <a:extLst>
              <a:ext uri="{FF2B5EF4-FFF2-40B4-BE49-F238E27FC236}">
                <a16:creationId xmlns:a16="http://schemas.microsoft.com/office/drawing/2014/main" id="{C3647DE8-2A5E-4F6A-9B24-3CB3B7E9C3EA}"/>
              </a:ext>
            </a:extLst>
          </p:cNvPr>
          <p:cNvSpPr>
            <a:spLocks noGrp="1"/>
          </p:cNvSpPr>
          <p:nvPr>
            <p:ph type="dt" sz="half" idx="10"/>
          </p:nvPr>
        </p:nvSpPr>
        <p:spPr/>
        <p:txBody>
          <a:bodyPr/>
          <a:lstStyle/>
          <a:p>
            <a:fld id="{1416F517-0401-4B04-BDA8-AA5DB75BFA62}" type="datetime1">
              <a:rPr lang="en-GB" smtClean="0"/>
              <a:t>21.8.24</a:t>
            </a:fld>
            <a:endParaRPr lang="en-GB"/>
          </a:p>
        </p:txBody>
      </p:sp>
      <p:sp>
        <p:nvSpPr>
          <p:cNvPr id="15" name="Rounded Rectangle 9">
            <a:extLst>
              <a:ext uri="{FF2B5EF4-FFF2-40B4-BE49-F238E27FC236}">
                <a16:creationId xmlns:a16="http://schemas.microsoft.com/office/drawing/2014/main" id="{98A5FB91-C815-4178-94C5-164A4A08DC31}"/>
              </a:ext>
            </a:extLst>
          </p:cNvPr>
          <p:cNvSpPr/>
          <p:nvPr/>
        </p:nvSpPr>
        <p:spPr>
          <a:xfrm>
            <a:off x="5949863" y="4047620"/>
            <a:ext cx="1375065" cy="352409"/>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srgbClr val="C00000"/>
                </a:solidFill>
                <a:effectLst/>
                <a:uLnTx/>
                <a:uFillTx/>
                <a:latin typeface="Calibri" panose="020F0502020204030204"/>
                <a:ea typeface="+mn-ea"/>
                <a:cs typeface="+mn-cs"/>
              </a:rPr>
              <a:t>Visual Perception</a:t>
            </a:r>
          </a:p>
        </p:txBody>
      </p:sp>
      <p:sp>
        <p:nvSpPr>
          <p:cNvPr id="18" name="Rounded Rectangle 9">
            <a:extLst>
              <a:ext uri="{FF2B5EF4-FFF2-40B4-BE49-F238E27FC236}">
                <a16:creationId xmlns:a16="http://schemas.microsoft.com/office/drawing/2014/main" id="{27D571AC-62C1-4D3C-875A-EE22E1DBB8F9}"/>
              </a:ext>
            </a:extLst>
          </p:cNvPr>
          <p:cNvSpPr/>
          <p:nvPr/>
        </p:nvSpPr>
        <p:spPr>
          <a:xfrm>
            <a:off x="7700495" y="1931384"/>
            <a:ext cx="1539126" cy="352409"/>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srgbClr val="0070C0"/>
                </a:solidFill>
                <a:effectLst/>
                <a:uLnTx/>
                <a:uFillTx/>
                <a:latin typeface="Calibri" panose="020F0502020204030204"/>
                <a:ea typeface="+mn-ea"/>
                <a:cs typeface="+mn-cs"/>
              </a:rPr>
              <a:t>Visuomotor Actions</a:t>
            </a:r>
          </a:p>
        </p:txBody>
      </p:sp>
      <p:sp>
        <p:nvSpPr>
          <p:cNvPr id="2" name="Footer Placeholder 1">
            <a:extLst>
              <a:ext uri="{FF2B5EF4-FFF2-40B4-BE49-F238E27FC236}">
                <a16:creationId xmlns:a16="http://schemas.microsoft.com/office/drawing/2014/main" id="{4045043F-2E18-4D34-A993-D975DEE5CF12}"/>
              </a:ext>
            </a:extLst>
          </p:cNvPr>
          <p:cNvSpPr>
            <a:spLocks noGrp="1"/>
          </p:cNvSpPr>
          <p:nvPr>
            <p:ph type="ftr" sz="quarter" idx="3"/>
          </p:nvPr>
        </p:nvSpPr>
        <p:spPr/>
        <p:txBody>
          <a:bodyPr/>
          <a:lstStyle/>
          <a:p>
            <a:r>
              <a:rPr lang="en-US"/>
              <a:t>Perception-Action Dissociations in Garner Interference</a:t>
            </a:r>
            <a:endParaRPr lang="en-GB"/>
          </a:p>
        </p:txBody>
      </p:sp>
      <p:sp>
        <p:nvSpPr>
          <p:cNvPr id="3" name="Slide Number Placeholder 2">
            <a:extLst>
              <a:ext uri="{FF2B5EF4-FFF2-40B4-BE49-F238E27FC236}">
                <a16:creationId xmlns:a16="http://schemas.microsoft.com/office/drawing/2014/main" id="{3C8ECEE0-D13D-4079-A8DC-5E6CB721E936}"/>
              </a:ext>
            </a:extLst>
          </p:cNvPr>
          <p:cNvSpPr>
            <a:spLocks noGrp="1"/>
          </p:cNvSpPr>
          <p:nvPr>
            <p:ph type="sldNum" sz="quarter" idx="12"/>
          </p:nvPr>
        </p:nvSpPr>
        <p:spPr/>
        <p:txBody>
          <a:bodyPr/>
          <a:lstStyle/>
          <a:p>
            <a:fld id="{693FFFD9-7996-49B5-BE56-DCA69D45BFAE}" type="slidenum">
              <a:rPr lang="en-GB" smtClean="0"/>
              <a:pPr/>
              <a:t>7</a:t>
            </a:fld>
            <a:endParaRPr lang="en-GB"/>
          </a:p>
        </p:txBody>
      </p:sp>
      <p:grpSp>
        <p:nvGrpSpPr>
          <p:cNvPr id="19" name="Group 18">
            <a:extLst>
              <a:ext uri="{FF2B5EF4-FFF2-40B4-BE49-F238E27FC236}">
                <a16:creationId xmlns:a16="http://schemas.microsoft.com/office/drawing/2014/main" id="{175BF5C4-5F72-A24C-BF43-E5305C8C1630}"/>
              </a:ext>
            </a:extLst>
          </p:cNvPr>
          <p:cNvGrpSpPr/>
          <p:nvPr/>
        </p:nvGrpSpPr>
        <p:grpSpPr>
          <a:xfrm>
            <a:off x="8094260" y="1565857"/>
            <a:ext cx="829433" cy="347933"/>
            <a:chOff x="820777" y="5155014"/>
            <a:chExt cx="1773228" cy="695866"/>
          </a:xfrm>
        </p:grpSpPr>
        <p:pic>
          <p:nvPicPr>
            <p:cNvPr id="20" name="Picture 19">
              <a:extLst>
                <a:ext uri="{FF2B5EF4-FFF2-40B4-BE49-F238E27FC236}">
                  <a16:creationId xmlns:a16="http://schemas.microsoft.com/office/drawing/2014/main" id="{7B1BB354-3278-FC48-B3C0-D0EAE73E95D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21" name="Cube 20">
              <a:extLst>
                <a:ext uri="{FF2B5EF4-FFF2-40B4-BE49-F238E27FC236}">
                  <a16:creationId xmlns:a16="http://schemas.microsoft.com/office/drawing/2014/main" id="{E31DA1E5-2D74-8A45-A4CB-3B4246EE6895}"/>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Graphic 12" descr="Pinch Zoom In with solid fill">
            <a:extLst>
              <a:ext uri="{FF2B5EF4-FFF2-40B4-BE49-F238E27FC236}">
                <a16:creationId xmlns:a16="http://schemas.microsoft.com/office/drawing/2014/main" id="{709AE8DE-D1A9-E14F-B8FA-2507A248D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3015">
            <a:off x="6360552" y="4261611"/>
            <a:ext cx="618060" cy="674861"/>
          </a:xfrm>
          <a:prstGeom prst="rect">
            <a:avLst/>
          </a:prstGeom>
        </p:spPr>
      </p:pic>
    </p:spTree>
    <p:extLst>
      <p:ext uri="{BB962C8B-B14F-4D97-AF65-F5344CB8AC3E}">
        <p14:creationId xmlns:p14="http://schemas.microsoft.com/office/powerpoint/2010/main" val="40601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00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par>
                                <p:cTn id="18" presetID="1" presetClass="entr" presetSubtype="0" fill="hold" grpId="0" nodeType="withEffect">
                                  <p:stCondLst>
                                    <p:cond delay="200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200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200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nodeType="afterEffect">
                                  <p:stCondLst>
                                    <p:cond delay="200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C89B894-E8B6-4A99-9AC6-B603E6608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924" y="766151"/>
            <a:ext cx="6400800" cy="5029200"/>
          </a:xfrm>
          <a:prstGeom prst="rect">
            <a:avLst/>
          </a:prstGeom>
        </p:spPr>
      </p:pic>
      <p:sp>
        <p:nvSpPr>
          <p:cNvPr id="7" name="Title 1">
            <a:extLst>
              <a:ext uri="{FF2B5EF4-FFF2-40B4-BE49-F238E27FC236}">
                <a16:creationId xmlns:a16="http://schemas.microsoft.com/office/drawing/2014/main" id="{621DAC2B-8D5B-DA4E-9948-A4E23D66AD86}"/>
              </a:ext>
            </a:extLst>
          </p:cNvPr>
          <p:cNvSpPr txBox="1">
            <a:spLocks/>
          </p:cNvSpPr>
          <p:nvPr/>
        </p:nvSpPr>
        <p:spPr>
          <a:xfrm>
            <a:off x="357981" y="-74894"/>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Garner Interference in </a:t>
            </a:r>
            <a:r>
              <a:rPr lang="en-US" sz="3300" dirty="0">
                <a:solidFill>
                  <a:srgbClr val="C00000"/>
                </a:solidFill>
                <a:uFill>
                  <a:solidFill>
                    <a:srgbClr val="C00000"/>
                  </a:solidFill>
                </a:uFill>
                <a:latin typeface="Calibri Light" panose="020F0302020204030204"/>
              </a:rPr>
              <a:t>Perception</a:t>
            </a:r>
            <a:r>
              <a:rPr lang="en-US" sz="3300" dirty="0">
                <a:solidFill>
                  <a:prstClr val="black"/>
                </a:solidFill>
                <a:latin typeface="Calibri Light" panose="020F0302020204030204"/>
              </a:rPr>
              <a:t> and </a:t>
            </a:r>
            <a:r>
              <a:rPr lang="en-US" sz="3300" dirty="0">
                <a:solidFill>
                  <a:srgbClr val="0070C0"/>
                </a:solidFill>
                <a:uFill>
                  <a:solidFill>
                    <a:srgbClr val="0070C0"/>
                  </a:solidFill>
                </a:uFill>
                <a:latin typeface="Calibri Light" panose="020F0302020204030204"/>
              </a:rPr>
              <a:t>Action</a:t>
            </a:r>
          </a:p>
        </p:txBody>
      </p:sp>
      <p:sp>
        <p:nvSpPr>
          <p:cNvPr id="8" name="Date Placeholder 7">
            <a:extLst>
              <a:ext uri="{FF2B5EF4-FFF2-40B4-BE49-F238E27FC236}">
                <a16:creationId xmlns:a16="http://schemas.microsoft.com/office/drawing/2014/main" id="{E7612E8E-5E2F-4955-9C6F-5FCD6E2B51F5}"/>
              </a:ext>
            </a:extLst>
          </p:cNvPr>
          <p:cNvSpPr>
            <a:spLocks noGrp="1"/>
          </p:cNvSpPr>
          <p:nvPr>
            <p:ph type="dt" sz="half" idx="10"/>
          </p:nvPr>
        </p:nvSpPr>
        <p:spPr/>
        <p:txBody>
          <a:bodyPr/>
          <a:lstStyle/>
          <a:p>
            <a:fld id="{F929A14C-0E2A-4B50-86E3-BE75CDB562C1}" type="datetime1">
              <a:rPr lang="en-GB" smtClean="0"/>
              <a:t>21.8.24</a:t>
            </a:fld>
            <a:endParaRPr lang="en-GB"/>
          </a:p>
        </p:txBody>
      </p:sp>
      <p:sp>
        <p:nvSpPr>
          <p:cNvPr id="6" name="Footer Placeholder 5">
            <a:extLst>
              <a:ext uri="{FF2B5EF4-FFF2-40B4-BE49-F238E27FC236}">
                <a16:creationId xmlns:a16="http://schemas.microsoft.com/office/drawing/2014/main" id="{C6763BBF-85A0-4D87-A9FC-B9218AF22FC7}"/>
              </a:ext>
            </a:extLst>
          </p:cNvPr>
          <p:cNvSpPr>
            <a:spLocks noGrp="1"/>
          </p:cNvSpPr>
          <p:nvPr>
            <p:ph type="ftr" sz="quarter" idx="3"/>
          </p:nvPr>
        </p:nvSpPr>
        <p:spPr/>
        <p:txBody>
          <a:bodyPr/>
          <a:lstStyle/>
          <a:p>
            <a:r>
              <a:rPr lang="en-US"/>
              <a:t>Perception-Action Dissociations in Garner Interference</a:t>
            </a:r>
            <a:endParaRPr lang="en-GB"/>
          </a:p>
        </p:txBody>
      </p:sp>
      <p:sp>
        <p:nvSpPr>
          <p:cNvPr id="10" name="Slide Number Placeholder 9">
            <a:extLst>
              <a:ext uri="{FF2B5EF4-FFF2-40B4-BE49-F238E27FC236}">
                <a16:creationId xmlns:a16="http://schemas.microsoft.com/office/drawing/2014/main" id="{AC4D767B-6B32-4FCB-A57E-6B211E4B79D9}"/>
              </a:ext>
            </a:extLst>
          </p:cNvPr>
          <p:cNvSpPr>
            <a:spLocks noGrp="1"/>
          </p:cNvSpPr>
          <p:nvPr>
            <p:ph type="sldNum" sz="quarter" idx="12"/>
          </p:nvPr>
        </p:nvSpPr>
        <p:spPr/>
        <p:txBody>
          <a:bodyPr/>
          <a:lstStyle/>
          <a:p>
            <a:fld id="{693FFFD9-7996-49B5-BE56-DCA69D45BFAE}" type="slidenum">
              <a:rPr lang="en-GB" smtClean="0"/>
              <a:pPr/>
              <a:t>8</a:t>
            </a:fld>
            <a:endParaRPr lang="en-GB"/>
          </a:p>
        </p:txBody>
      </p:sp>
      <p:sp>
        <p:nvSpPr>
          <p:cNvPr id="28" name="Rectangle 27">
            <a:extLst>
              <a:ext uri="{FF2B5EF4-FFF2-40B4-BE49-F238E27FC236}">
                <a16:creationId xmlns:a16="http://schemas.microsoft.com/office/drawing/2014/main" id="{6E10E059-40C3-45A6-9C16-42C2F8419A6C}"/>
              </a:ext>
            </a:extLst>
          </p:cNvPr>
          <p:cNvSpPr/>
          <p:nvPr/>
        </p:nvSpPr>
        <p:spPr>
          <a:xfrm>
            <a:off x="5937994" y="666958"/>
            <a:ext cx="32060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Ganel &amp; Goodale (2003, </a:t>
            </a:r>
            <a:r>
              <a:rPr kumimoji="0" lang="en-US" sz="18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5" name="Graphic 5" descr="Hold Gesture with solid fill">
            <a:extLst>
              <a:ext uri="{FF2B5EF4-FFF2-40B4-BE49-F238E27FC236}">
                <a16:creationId xmlns:a16="http://schemas.microsoft.com/office/drawing/2014/main" id="{49381E0A-F423-4E9F-90A0-11B1C7DAAE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1450" y="5786509"/>
            <a:ext cx="572814" cy="572814"/>
          </a:xfrm>
          <a:prstGeom prst="rect">
            <a:avLst/>
          </a:prstGeom>
        </p:spPr>
      </p:pic>
      <p:grpSp>
        <p:nvGrpSpPr>
          <p:cNvPr id="21" name="Group 20">
            <a:extLst>
              <a:ext uri="{FF2B5EF4-FFF2-40B4-BE49-F238E27FC236}">
                <a16:creationId xmlns:a16="http://schemas.microsoft.com/office/drawing/2014/main" id="{BD90F32F-21D5-4201-892C-7B5993C29BA9}"/>
              </a:ext>
            </a:extLst>
          </p:cNvPr>
          <p:cNvGrpSpPr/>
          <p:nvPr/>
        </p:nvGrpSpPr>
        <p:grpSpPr>
          <a:xfrm>
            <a:off x="3704607" y="5951726"/>
            <a:ext cx="829433" cy="347933"/>
            <a:chOff x="820777" y="5155014"/>
            <a:chExt cx="1773228" cy="695866"/>
          </a:xfrm>
        </p:grpSpPr>
        <p:pic>
          <p:nvPicPr>
            <p:cNvPr id="22" name="Picture 21">
              <a:extLst>
                <a:ext uri="{FF2B5EF4-FFF2-40B4-BE49-F238E27FC236}">
                  <a16:creationId xmlns:a16="http://schemas.microsoft.com/office/drawing/2014/main" id="{5A6BDE38-74D0-473B-BFC1-8D072C50B409}"/>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131" t="30022" r="34448" b="40923"/>
            <a:stretch/>
          </p:blipFill>
          <p:spPr>
            <a:xfrm rot="21024118">
              <a:off x="1324935" y="5155014"/>
              <a:ext cx="1269070" cy="646812"/>
            </a:xfrm>
            <a:prstGeom prst="rect">
              <a:avLst/>
            </a:prstGeom>
          </p:spPr>
        </p:pic>
        <p:sp>
          <p:nvSpPr>
            <p:cNvPr id="23" name="Cube 22">
              <a:extLst>
                <a:ext uri="{FF2B5EF4-FFF2-40B4-BE49-F238E27FC236}">
                  <a16:creationId xmlns:a16="http://schemas.microsoft.com/office/drawing/2014/main" id="{7A2CE9B4-94D9-4A46-91B1-D85793BA2488}"/>
                </a:ext>
              </a:extLst>
            </p:cNvPr>
            <p:cNvSpPr/>
            <p:nvPr/>
          </p:nvSpPr>
          <p:spPr>
            <a:xfrm>
              <a:off x="820777" y="5553025"/>
              <a:ext cx="647159" cy="297855"/>
            </a:xfrm>
            <a:prstGeom prst="cube">
              <a:avLst>
                <a:gd name="adj" fmla="val 56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BDD5C312-1CCC-4672-A4E7-B741D996A19B}"/>
              </a:ext>
            </a:extLst>
          </p:cNvPr>
          <p:cNvSpPr txBox="1"/>
          <p:nvPr/>
        </p:nvSpPr>
        <p:spPr>
          <a:xfrm>
            <a:off x="2594143" y="808507"/>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Exp 1</a:t>
            </a:r>
          </a:p>
        </p:txBody>
      </p:sp>
      <p:sp>
        <p:nvSpPr>
          <p:cNvPr id="18" name="TextBox 17">
            <a:extLst>
              <a:ext uri="{FF2B5EF4-FFF2-40B4-BE49-F238E27FC236}">
                <a16:creationId xmlns:a16="http://schemas.microsoft.com/office/drawing/2014/main" id="{016D6D48-0761-4F02-858F-66BE3BA028A4}"/>
              </a:ext>
            </a:extLst>
          </p:cNvPr>
          <p:cNvSpPr txBox="1"/>
          <p:nvPr/>
        </p:nvSpPr>
        <p:spPr>
          <a:xfrm>
            <a:off x="3761512" y="802187"/>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Control</a:t>
            </a:r>
          </a:p>
        </p:txBody>
      </p:sp>
      <p:sp>
        <p:nvSpPr>
          <p:cNvPr id="2" name="Rectangle 1">
            <a:extLst>
              <a:ext uri="{FF2B5EF4-FFF2-40B4-BE49-F238E27FC236}">
                <a16:creationId xmlns:a16="http://schemas.microsoft.com/office/drawing/2014/main" id="{F9401B6E-0BA6-4940-914A-944D8D7926FF}"/>
              </a:ext>
            </a:extLst>
          </p:cNvPr>
          <p:cNvSpPr/>
          <p:nvPr/>
        </p:nvSpPr>
        <p:spPr>
          <a:xfrm>
            <a:off x="2925082" y="808507"/>
            <a:ext cx="1038696"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904CD43-473E-41DB-9F29-E77B28930397}"/>
              </a:ext>
            </a:extLst>
          </p:cNvPr>
          <p:cNvSpPr/>
          <p:nvPr/>
        </p:nvSpPr>
        <p:spPr>
          <a:xfrm>
            <a:off x="4279037" y="809511"/>
            <a:ext cx="711825"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5F3C5FC-4093-4E92-BB55-3300C1AB5EE0}"/>
              </a:ext>
            </a:extLst>
          </p:cNvPr>
          <p:cNvSpPr/>
          <p:nvPr/>
        </p:nvSpPr>
        <p:spPr>
          <a:xfrm>
            <a:off x="5861049" y="1181093"/>
            <a:ext cx="1186026" cy="57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E933B36-64BB-42AA-9284-BFD23F2633A9}"/>
              </a:ext>
            </a:extLst>
          </p:cNvPr>
          <p:cNvSpPr/>
          <p:nvPr/>
        </p:nvSpPr>
        <p:spPr>
          <a:xfrm>
            <a:off x="5150781" y="808507"/>
            <a:ext cx="641374" cy="4433576"/>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5E4D943-1769-421B-B7CD-87EBC6F5431C}"/>
              </a:ext>
            </a:extLst>
          </p:cNvPr>
          <p:cNvSpPr txBox="1"/>
          <p:nvPr/>
        </p:nvSpPr>
        <p:spPr>
          <a:xfrm>
            <a:off x="4586685" y="803000"/>
            <a:ext cx="1763814" cy="338554"/>
          </a:xfrm>
          <a:prstGeom prst="rect">
            <a:avLst/>
          </a:prstGeom>
          <a:noFill/>
        </p:spPr>
        <p:txBody>
          <a:bodyPr wrap="square" rtlCol="0">
            <a:spAutoFit/>
          </a:bodyPr>
          <a:lstStyle/>
          <a:p>
            <a:pPr algn="ctr"/>
            <a:r>
              <a:rPr lang="en-GB" sz="1600" dirty="0">
                <a:solidFill>
                  <a:prstClr val="black"/>
                </a:solidFill>
                <a:latin typeface="Calibri" panose="020F0502020204030204"/>
              </a:rPr>
              <a:t>Exp 2</a:t>
            </a:r>
          </a:p>
        </p:txBody>
      </p:sp>
      <p:pic>
        <p:nvPicPr>
          <p:cNvPr id="31" name="Graphic 12" descr="Pinch Zoom In with solid fill">
            <a:extLst>
              <a:ext uri="{FF2B5EF4-FFF2-40B4-BE49-F238E27FC236}">
                <a16:creationId xmlns:a16="http://schemas.microsoft.com/office/drawing/2014/main" id="{2F9C9FDE-A7F2-46B4-B05A-060F35361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423015">
            <a:off x="5226035" y="5715892"/>
            <a:ext cx="618060" cy="674861"/>
          </a:xfrm>
          <a:prstGeom prst="rect">
            <a:avLst/>
          </a:prstGeom>
        </p:spPr>
      </p:pic>
      <p:sp>
        <p:nvSpPr>
          <p:cNvPr id="32" name="TextBox 31">
            <a:extLst>
              <a:ext uri="{FF2B5EF4-FFF2-40B4-BE49-F238E27FC236}">
                <a16:creationId xmlns:a16="http://schemas.microsoft.com/office/drawing/2014/main" id="{8F36829B-D967-4F32-BF80-856A39BAEE8B}"/>
              </a:ext>
            </a:extLst>
          </p:cNvPr>
          <p:cNvSpPr txBox="1"/>
          <p:nvPr/>
        </p:nvSpPr>
        <p:spPr>
          <a:xfrm>
            <a:off x="5009651" y="3102111"/>
            <a:ext cx="4116577" cy="1200329"/>
          </a:xfrm>
          <a:prstGeom prst="rect">
            <a:avLst/>
          </a:prstGeom>
          <a:solidFill>
            <a:schemeClr val="bg1"/>
          </a:solidFill>
          <a:ln w="6350">
            <a:solidFill>
              <a:schemeClr val="tx1"/>
            </a:solidFill>
          </a:ln>
          <a:effectLst>
            <a:outerShdw blurRad="63500" sx="102000" sy="102000" algn="ctr" rotWithShape="0">
              <a:prstClr val="black">
                <a:alpha val="40000"/>
              </a:prstClr>
            </a:outerShdw>
          </a:effectLst>
        </p:spPr>
        <p:txBody>
          <a:bodyPr wrap="square" rtlCol="0">
            <a:spAutoFit/>
          </a:bodyPr>
          <a:lstStyle/>
          <a:p>
            <a:r>
              <a:rPr lang="en-GB" sz="2400" b="1" dirty="0">
                <a:solidFill>
                  <a:srgbClr val="0070C0"/>
                </a:solidFill>
              </a:rPr>
              <a:t>grasping</a:t>
            </a:r>
            <a:r>
              <a:rPr lang="en-GB" sz="2400" b="1" dirty="0"/>
              <a:t> vs. </a:t>
            </a:r>
            <a:r>
              <a:rPr lang="en-GB" sz="2400" b="1" dirty="0">
                <a:solidFill>
                  <a:srgbClr val="C00000"/>
                </a:solidFill>
              </a:rPr>
              <a:t>manual estimation</a:t>
            </a:r>
          </a:p>
          <a:p>
            <a:pPr marL="342900" indent="-342900">
              <a:buFont typeface="Arial" panose="020B0604020202020204" pitchFamily="34" charset="0"/>
              <a:buChar char="•"/>
            </a:pPr>
            <a:r>
              <a:rPr lang="en-GB" sz="2400" b="1" dirty="0"/>
              <a:t>similar task demands</a:t>
            </a:r>
          </a:p>
          <a:p>
            <a:pPr marL="342900" indent="-342900">
              <a:buFont typeface="Arial" panose="020B0604020202020204" pitchFamily="34" charset="0"/>
              <a:buChar char="•"/>
            </a:pPr>
            <a:r>
              <a:rPr lang="en-GB" sz="2400" b="1" dirty="0"/>
              <a:t>different processing</a:t>
            </a:r>
          </a:p>
        </p:txBody>
      </p:sp>
      <p:sp>
        <p:nvSpPr>
          <p:cNvPr id="33" name="Rectangle 32">
            <a:extLst>
              <a:ext uri="{FF2B5EF4-FFF2-40B4-BE49-F238E27FC236}">
                <a16:creationId xmlns:a16="http://schemas.microsoft.com/office/drawing/2014/main" id="{1B7DBA71-79B8-429F-A607-7EB56CDAC218}"/>
              </a:ext>
            </a:extLst>
          </p:cNvPr>
          <p:cNvSpPr/>
          <p:nvPr/>
        </p:nvSpPr>
        <p:spPr>
          <a:xfrm>
            <a:off x="5792155" y="1322076"/>
            <a:ext cx="3351845" cy="1246495"/>
          </a:xfrm>
          <a:prstGeom prst="rect">
            <a:avLst/>
          </a:prstGeom>
          <a:solidFill>
            <a:schemeClr val="bg1"/>
          </a:solidFill>
          <a:ln w="6350">
            <a:solidFill>
              <a:schemeClr val="tx1"/>
            </a:solidFill>
          </a:ln>
          <a:effectLst>
            <a:outerShdw blurRad="50800" dist="38100" dir="8100000" algn="tr" rotWithShape="0">
              <a:prstClr val="black">
                <a:alpha val="40000"/>
              </a:prstClr>
            </a:outerShdw>
          </a:effectLst>
        </p:spPr>
        <p:txBody>
          <a:bodyPr wrap="square">
            <a:spAutoFit/>
          </a:bodyPr>
          <a:lstStyle/>
          <a:p>
            <a:pPr algn="ctr"/>
            <a:r>
              <a:rPr lang="en-GB" sz="2500" b="1" dirty="0">
                <a:solidFill>
                  <a:prstClr val="black"/>
                </a:solidFill>
                <a:latin typeface="Calibri" panose="020F0502020204030204"/>
              </a:rPr>
              <a:t>The processing of </a:t>
            </a:r>
            <a:r>
              <a:rPr lang="en-GB" sz="2500" b="1" dirty="0">
                <a:solidFill>
                  <a:srgbClr val="C00000"/>
                </a:solidFill>
                <a:latin typeface="Calibri" panose="020F0502020204030204"/>
              </a:rPr>
              <a:t>perception</a:t>
            </a:r>
            <a:r>
              <a:rPr lang="en-GB" sz="2500" b="1" dirty="0">
                <a:solidFill>
                  <a:prstClr val="black"/>
                </a:solidFill>
                <a:latin typeface="Calibri" panose="020F0502020204030204"/>
              </a:rPr>
              <a:t> and </a:t>
            </a:r>
            <a:r>
              <a:rPr lang="en-GB" sz="2500" b="1" dirty="0">
                <a:solidFill>
                  <a:srgbClr val="0070C0"/>
                </a:solidFill>
                <a:latin typeface="Calibri" panose="020F0502020204030204"/>
              </a:rPr>
              <a:t>action</a:t>
            </a:r>
            <a:r>
              <a:rPr lang="en-GB" sz="2500" b="1" dirty="0">
                <a:solidFill>
                  <a:prstClr val="black"/>
                </a:solidFill>
                <a:latin typeface="Calibri" panose="020F0502020204030204"/>
              </a:rPr>
              <a:t> is fundamentally different</a:t>
            </a:r>
          </a:p>
        </p:txBody>
      </p:sp>
      <p:sp>
        <p:nvSpPr>
          <p:cNvPr id="34" name="TextBox 33">
            <a:extLst>
              <a:ext uri="{FF2B5EF4-FFF2-40B4-BE49-F238E27FC236}">
                <a16:creationId xmlns:a16="http://schemas.microsoft.com/office/drawing/2014/main" id="{D4E45CD4-AB28-4761-A9C0-7ED34A5EF9D3}"/>
              </a:ext>
            </a:extLst>
          </p:cNvPr>
          <p:cNvSpPr txBox="1"/>
          <p:nvPr/>
        </p:nvSpPr>
        <p:spPr>
          <a:xfrm>
            <a:off x="2448171" y="6272610"/>
            <a:ext cx="3372293" cy="369332"/>
          </a:xfrm>
          <a:prstGeom prst="rect">
            <a:avLst/>
          </a:prstGeom>
          <a:noFill/>
        </p:spPr>
        <p:txBody>
          <a:bodyPr wrap="square" rtlCol="0">
            <a:spAutoFit/>
          </a:bodyPr>
          <a:lstStyle/>
          <a:p>
            <a:r>
              <a:rPr lang="en-GB" b="1" dirty="0">
                <a:solidFill>
                  <a:srgbClr val="CAA448"/>
                </a:solidFill>
              </a:rPr>
              <a:t>n = number of participants in task</a:t>
            </a:r>
          </a:p>
        </p:txBody>
      </p:sp>
    </p:spTree>
    <p:extLst>
      <p:ext uri="{BB962C8B-B14F-4D97-AF65-F5344CB8AC3E}">
        <p14:creationId xmlns:p14="http://schemas.microsoft.com/office/powerpoint/2010/main" val="23467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45C3-E616-44D2-BED6-F9EE32C737CF}"/>
              </a:ext>
            </a:extLst>
          </p:cNvPr>
          <p:cNvSpPr>
            <a:spLocks noGrp="1"/>
          </p:cNvSpPr>
          <p:nvPr>
            <p:ph type="title"/>
          </p:nvPr>
        </p:nvSpPr>
        <p:spPr>
          <a:xfrm>
            <a:off x="216158" y="22571"/>
            <a:ext cx="8816546" cy="994263"/>
          </a:xfrm>
        </p:spPr>
        <p:txBody>
          <a:bodyPr/>
          <a:lstStyle/>
          <a:p>
            <a:pPr algn="ctr"/>
            <a:r>
              <a:rPr lang="en-GB" dirty="0"/>
              <a:t>Review of Garner Effects </a:t>
            </a:r>
          </a:p>
        </p:txBody>
      </p:sp>
      <p:sp>
        <p:nvSpPr>
          <p:cNvPr id="3" name="Content Placeholder 2">
            <a:extLst>
              <a:ext uri="{FF2B5EF4-FFF2-40B4-BE49-F238E27FC236}">
                <a16:creationId xmlns:a16="http://schemas.microsoft.com/office/drawing/2014/main" id="{EED57335-3945-46F1-B262-DCF1272DE6AF}"/>
              </a:ext>
            </a:extLst>
          </p:cNvPr>
          <p:cNvSpPr>
            <a:spLocks noGrp="1"/>
          </p:cNvSpPr>
          <p:nvPr>
            <p:ph idx="1"/>
          </p:nvPr>
        </p:nvSpPr>
        <p:spPr>
          <a:xfrm>
            <a:off x="628650" y="1465545"/>
            <a:ext cx="7886700" cy="4966709"/>
          </a:xfrm>
        </p:spPr>
        <p:txBody>
          <a:bodyPr/>
          <a:lstStyle/>
          <a:p>
            <a:r>
              <a:rPr lang="en-GB" dirty="0"/>
              <a:t>Acquired and compiled data from </a:t>
            </a:r>
            <a:r>
              <a:rPr lang="en-GB" b="1" dirty="0"/>
              <a:t>10 studies</a:t>
            </a:r>
            <a:r>
              <a:rPr lang="en-GB" dirty="0"/>
              <a:t> on Garner interference</a:t>
            </a:r>
          </a:p>
          <a:p>
            <a:endParaRPr lang="en-US" dirty="0"/>
          </a:p>
          <a:p>
            <a:pPr lvl="1"/>
            <a:endParaRPr lang="en-GB" dirty="0"/>
          </a:p>
          <a:p>
            <a:pPr marL="0" indent="0">
              <a:buNone/>
            </a:pPr>
            <a:endParaRPr lang="en-GB" dirty="0"/>
          </a:p>
          <a:p>
            <a:endParaRPr lang="en-GB" dirty="0"/>
          </a:p>
          <a:p>
            <a:endParaRPr lang="en-US" dirty="0"/>
          </a:p>
        </p:txBody>
      </p:sp>
      <p:sp>
        <p:nvSpPr>
          <p:cNvPr id="6" name="Date Placeholder 5">
            <a:extLst>
              <a:ext uri="{FF2B5EF4-FFF2-40B4-BE49-F238E27FC236}">
                <a16:creationId xmlns:a16="http://schemas.microsoft.com/office/drawing/2014/main" id="{1648EF09-1E73-4AFD-802D-994DA7178B6C}"/>
              </a:ext>
            </a:extLst>
          </p:cNvPr>
          <p:cNvSpPr>
            <a:spLocks noGrp="1"/>
          </p:cNvSpPr>
          <p:nvPr>
            <p:ph type="dt" sz="half" idx="10"/>
          </p:nvPr>
        </p:nvSpPr>
        <p:spPr/>
        <p:txBody>
          <a:bodyPr/>
          <a:lstStyle/>
          <a:p>
            <a:fld id="{0073C9AE-5BE7-406C-8474-C309B3F6EBF7}" type="datetime1">
              <a:rPr lang="en-GB" smtClean="0"/>
              <a:t>21.8.24</a:t>
            </a:fld>
            <a:endParaRPr lang="en-GB"/>
          </a:p>
        </p:txBody>
      </p:sp>
      <p:sp>
        <p:nvSpPr>
          <p:cNvPr id="7" name="Footer Placeholder 6">
            <a:extLst>
              <a:ext uri="{FF2B5EF4-FFF2-40B4-BE49-F238E27FC236}">
                <a16:creationId xmlns:a16="http://schemas.microsoft.com/office/drawing/2014/main" id="{226D1731-2DAF-4179-8114-A6848BFE75E6}"/>
              </a:ext>
            </a:extLst>
          </p:cNvPr>
          <p:cNvSpPr>
            <a:spLocks noGrp="1"/>
          </p:cNvSpPr>
          <p:nvPr>
            <p:ph type="ftr" sz="quarter" idx="3"/>
          </p:nvPr>
        </p:nvSpPr>
        <p:spPr/>
        <p:txBody>
          <a:bodyPr/>
          <a:lstStyle/>
          <a:p>
            <a:r>
              <a:rPr lang="en-US"/>
              <a:t>Perception-Action Dissociations in Garner Interference</a:t>
            </a:r>
            <a:endParaRPr lang="en-GB"/>
          </a:p>
        </p:txBody>
      </p:sp>
      <p:sp>
        <p:nvSpPr>
          <p:cNvPr id="8" name="Slide Number Placeholder 7">
            <a:extLst>
              <a:ext uri="{FF2B5EF4-FFF2-40B4-BE49-F238E27FC236}">
                <a16:creationId xmlns:a16="http://schemas.microsoft.com/office/drawing/2014/main" id="{D33D4267-C548-410C-9464-818D2D32971F}"/>
              </a:ext>
            </a:extLst>
          </p:cNvPr>
          <p:cNvSpPr>
            <a:spLocks noGrp="1"/>
          </p:cNvSpPr>
          <p:nvPr>
            <p:ph type="sldNum" sz="quarter" idx="12"/>
          </p:nvPr>
        </p:nvSpPr>
        <p:spPr/>
        <p:txBody>
          <a:bodyPr/>
          <a:lstStyle/>
          <a:p>
            <a:fld id="{693FFFD9-7996-49B5-BE56-DCA69D45BFAE}" type="slidenum">
              <a:rPr lang="en-GB" smtClean="0"/>
              <a:pPr/>
              <a:t>9</a:t>
            </a:fld>
            <a:endParaRPr lang="en-GB"/>
          </a:p>
        </p:txBody>
      </p:sp>
    </p:spTree>
    <p:extLst>
      <p:ext uri="{BB962C8B-B14F-4D97-AF65-F5344CB8AC3E}">
        <p14:creationId xmlns:p14="http://schemas.microsoft.com/office/powerpoint/2010/main" val="45285676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0D607EA0-6E43-457D-9C8D-2EB4D6F4B7D5}" vid="{EA699CBE-043D-4A3F-B03F-1FB1F36861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8bb3c8-314c-4e0b-9eb4-4b72593505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B7A15FE3A2E44281A0CFFA6EFD430F" ma:contentTypeVersion="14" ma:contentTypeDescription="Create a new document." ma:contentTypeScope="" ma:versionID="6cf27e87ef910206208dc8a837ed219a">
  <xsd:schema xmlns:xsd="http://www.w3.org/2001/XMLSchema" xmlns:xs="http://www.w3.org/2001/XMLSchema" xmlns:p="http://schemas.microsoft.com/office/2006/metadata/properties" xmlns:ns3="57bf4c95-1e6c-452a-b5f5-6fde1a9d0984" xmlns:ns4="7f8bb3c8-314c-4e0b-9eb4-4b72593505c3" targetNamespace="http://schemas.microsoft.com/office/2006/metadata/properties" ma:root="true" ma:fieldsID="90cfb022f0c5ae9d97b85c0103e5e503" ns3:_="" ns4:_="">
    <xsd:import namespace="57bf4c95-1e6c-452a-b5f5-6fde1a9d0984"/>
    <xsd:import namespace="7f8bb3c8-314c-4e0b-9eb4-4b72593505c3"/>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f4c95-1e6c-452a-b5f5-6fde1a9d0984"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bb3c8-314c-4e0b-9eb4-4b72593505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8C716-CB11-423E-B8F3-3A022FE3A504}">
  <ds:schemaRefs>
    <ds:schemaRef ds:uri="http://schemas.microsoft.com/sharepoint/v3/contenttype/forms"/>
  </ds:schemaRefs>
</ds:datastoreItem>
</file>

<file path=customXml/itemProps2.xml><?xml version="1.0" encoding="utf-8"?>
<ds:datastoreItem xmlns:ds="http://schemas.openxmlformats.org/officeDocument/2006/customXml" ds:itemID="{A4A8A032-F756-4454-AC72-78C61137145C}">
  <ds:schemaRefs>
    <ds:schemaRef ds:uri="http://schemas.microsoft.com/office/2006/documentManagement/types"/>
    <ds:schemaRef ds:uri="http://purl.org/dc/terms/"/>
    <ds:schemaRef ds:uri="7f8bb3c8-314c-4e0b-9eb4-4b72593505c3"/>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7bf4c95-1e6c-452a-b5f5-6fde1a9d0984"/>
    <ds:schemaRef ds:uri="http://www.w3.org/XML/1998/namespace"/>
  </ds:schemaRefs>
</ds:datastoreItem>
</file>

<file path=customXml/itemProps3.xml><?xml version="1.0" encoding="utf-8"?>
<ds:datastoreItem xmlns:ds="http://schemas.openxmlformats.org/officeDocument/2006/customXml" ds:itemID="{5F9671E7-AD7A-40E5-80C2-BBE498AC6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f4c95-1e6c-452a-b5f5-6fde1a9d0984"/>
    <ds:schemaRef ds:uri="7f8bb3c8-314c-4e0b-9eb4-4b7259350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7985</TotalTime>
  <Words>799</Words>
  <Application>Microsoft Office PowerPoint</Application>
  <PresentationFormat>On-screen Show (4:3)</PresentationFormat>
  <Paragraphs>213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Wingdings</vt:lpstr>
      <vt:lpstr>Default Theme</vt:lpstr>
      <vt:lpstr>Perception-Action Dissociations in Garner Interference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Garner Effects </vt:lpstr>
      <vt:lpstr>Literature Review: Reaction Time</vt:lpstr>
      <vt:lpstr>Replication Results</vt:lpstr>
      <vt:lpstr>Meta-analysis of Garner Effects </vt:lpstr>
      <vt:lpstr>Meta-analysis: Reaction Time</vt:lpstr>
      <vt:lpstr>Weighted Means: Reaction Time</vt:lpstr>
      <vt:lpstr>Does Garner Interference Depend on RT?</vt:lpstr>
      <vt:lpstr>Does Garner Interference Depend on RT?</vt:lpstr>
      <vt:lpstr>Summary and 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Kriti Bhatia</dc:creator>
  <cp:lastModifiedBy>Kriti Bhatia</cp:lastModifiedBy>
  <cp:revision>142</cp:revision>
  <dcterms:created xsi:type="dcterms:W3CDTF">2023-06-28T12:58:47Z</dcterms:created>
  <dcterms:modified xsi:type="dcterms:W3CDTF">2024-08-21T13:53:47Z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0x010100AAB7A15FE3A2E44281A0CFFA6EFD430F</vt:lpwstr>
  </property>
</Properties>
</file>